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8"/>
  </p:notesMasterIdLst>
  <p:sldIdLst>
    <p:sldId id="259" r:id="rId4"/>
    <p:sldId id="257" r:id="rId5"/>
    <p:sldId id="260" r:id="rId6"/>
    <p:sldId id="258" r:id="rId7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21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797EF-FA9B-4564-9DA8-28F91AB11FE6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77646-1602-4296-8302-E8F225A839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58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2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2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3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61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4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19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 txBox="1"/>
          <p:nvPr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921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705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54862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8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34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26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98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6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15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9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8678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9867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79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820946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84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3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55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141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40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371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25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50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9003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4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22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95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48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29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04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470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E6AE9-1175-4323-A829-284E903CF8FC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F78A7-BC4E-4407-A946-C417177F7FA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886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646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181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2075" y="2569451"/>
            <a:ext cx="40318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3000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养老护理员的个人防护</a:t>
            </a:r>
            <a:endParaRPr lang="zh-CN" altLang="en-US" sz="3000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316" y="1849397"/>
            <a:ext cx="2978691" cy="265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63688" y="747827"/>
            <a:ext cx="460094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（一）养老护理人员个人防护的几个要点：</a:t>
            </a:r>
            <a:endParaRPr lang="zh-CN" altLang="en-US" sz="1800" b="1" dirty="0">
              <a:solidFill>
                <a:srgbClr val="00206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2906" y="1315767"/>
            <a:ext cx="3033500" cy="2769989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华文琥珀" panose="02010800040101010101" pitchFamily="2" charset="-122"/>
                <a:ea typeface="华文琥珀" panose="02010800040101010101" pitchFamily="2" charset="-122"/>
              </a:rPr>
              <a:t>身体的防护</a:t>
            </a:r>
            <a:endParaRPr lang="en-US" altLang="zh-CN" sz="2400" dirty="0" smtClean="0"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000" dirty="0" smtClean="0"/>
              <a:t>操作时遵循节力原则</a:t>
            </a:r>
            <a:endParaRPr lang="en-US" altLang="zh-CN" sz="2000" dirty="0" smtClean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 smtClean="0"/>
              <a:t>用</a:t>
            </a:r>
            <a:r>
              <a:rPr lang="zh-CN" altLang="zh-CN" sz="2000" dirty="0"/>
              <a:t>一些照护</a:t>
            </a:r>
            <a:r>
              <a:rPr lang="zh-CN" altLang="zh-CN" sz="2000" dirty="0" smtClean="0"/>
              <a:t>用品</a:t>
            </a:r>
            <a:endParaRPr lang="en-US" altLang="zh-CN" sz="2000" dirty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/>
              <a:t>注意</a:t>
            </a:r>
            <a:r>
              <a:rPr lang="zh-CN" altLang="zh-CN" sz="2000" dirty="0"/>
              <a:t>自身的身体健康</a:t>
            </a:r>
            <a:r>
              <a:rPr lang="en-US" altLang="zh-CN" sz="2000" dirty="0"/>
              <a:t>  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endParaRPr lang="en-US" altLang="zh-CN" sz="2000" dirty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endParaRPr lang="zh-CN" altLang="zh-CN" sz="12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56" b="6569"/>
          <a:stretch/>
        </p:blipFill>
        <p:spPr>
          <a:xfrm rot="5400000">
            <a:off x="2879930" y="1888719"/>
            <a:ext cx="2769989" cy="162408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10" b="15438"/>
          <a:stretch/>
        </p:blipFill>
        <p:spPr>
          <a:xfrm rot="5400000">
            <a:off x="4309532" y="2083199"/>
            <a:ext cx="2769990" cy="123512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3" r="17596"/>
          <a:stretch/>
        </p:blipFill>
        <p:spPr>
          <a:xfrm>
            <a:off x="6312088" y="1315764"/>
            <a:ext cx="2395182" cy="276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97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63688" y="747827"/>
            <a:ext cx="460094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（一）养老护理人员个人防护的几个要点：</a:t>
            </a:r>
            <a:endParaRPr lang="zh-CN" altLang="en-US" sz="1800" b="1" dirty="0">
              <a:solidFill>
                <a:srgbClr val="00206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14064" y="1431773"/>
            <a:ext cx="3306455" cy="2954655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华文琥珀" panose="02010800040101010101" pitchFamily="2" charset="-122"/>
                <a:ea typeface="华文琥珀" panose="02010800040101010101" pitchFamily="2" charset="-122"/>
              </a:rPr>
              <a:t>心理</a:t>
            </a:r>
            <a:r>
              <a:rPr lang="zh-CN" altLang="en-US" sz="2400" dirty="0" smtClean="0">
                <a:latin typeface="华文琥珀" panose="02010800040101010101" pitchFamily="2" charset="-122"/>
                <a:ea typeface="华文琥珀" panose="02010800040101010101" pitchFamily="2" charset="-122"/>
              </a:rPr>
              <a:t>的防护</a:t>
            </a:r>
            <a:endParaRPr lang="en-US" altLang="zh-CN" sz="2400" dirty="0" smtClean="0"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 smtClean="0"/>
              <a:t>不在乎</a:t>
            </a:r>
            <a:r>
              <a:rPr lang="zh-CN" altLang="zh-CN" sz="2000" dirty="0"/>
              <a:t>他人的眼光 </a:t>
            </a:r>
            <a:endParaRPr lang="en-US" altLang="zh-CN" sz="2000" dirty="0" smtClean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 smtClean="0"/>
              <a:t>找</a:t>
            </a:r>
            <a:r>
              <a:rPr lang="zh-CN" altLang="zh-CN" sz="2000" dirty="0"/>
              <a:t>一个照护同伴</a:t>
            </a:r>
            <a:r>
              <a:rPr lang="en-US" altLang="zh-CN" sz="2000" dirty="0"/>
              <a:t>  </a:t>
            </a:r>
            <a:endParaRPr lang="en-US" altLang="zh-CN" sz="2000" dirty="0" smtClean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 smtClean="0"/>
              <a:t>一家人</a:t>
            </a:r>
            <a:r>
              <a:rPr lang="zh-CN" altLang="zh-CN" sz="2000" dirty="0"/>
              <a:t>一起商量</a:t>
            </a:r>
            <a:r>
              <a:rPr lang="en-US" altLang="zh-CN" sz="2000" dirty="0"/>
              <a:t>  </a:t>
            </a:r>
            <a:endParaRPr lang="en-US" altLang="zh-CN" sz="2000" dirty="0" smtClean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 smtClean="0"/>
              <a:t>时常</a:t>
            </a:r>
            <a:r>
              <a:rPr lang="zh-CN" altLang="zh-CN" sz="2000" dirty="0"/>
              <a:t>去转换一下</a:t>
            </a:r>
            <a:r>
              <a:rPr lang="zh-CN" altLang="zh-CN" sz="2000" dirty="0" smtClean="0"/>
              <a:t>心情</a:t>
            </a:r>
            <a:endParaRPr lang="en-US" altLang="zh-CN" sz="2000" dirty="0"/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2000" dirty="0"/>
              <a:t>要</a:t>
            </a:r>
            <a:r>
              <a:rPr lang="zh-CN" altLang="zh-CN" sz="2000" dirty="0"/>
              <a:t>有自己</a:t>
            </a:r>
            <a:r>
              <a:rPr lang="zh-CN" altLang="zh-CN" sz="2000" dirty="0" smtClean="0"/>
              <a:t>原则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7986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9253" y="873480"/>
            <a:ext cx="436850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（二）同时还要注重心理防线的建设工作</a:t>
            </a:r>
          </a:p>
        </p:txBody>
      </p:sp>
      <p:grpSp>
        <p:nvGrpSpPr>
          <p:cNvPr id="4" name="组合 20"/>
          <p:cNvGrpSpPr>
            <a:grpSpLocks/>
          </p:cNvGrpSpPr>
          <p:nvPr/>
        </p:nvGrpSpPr>
        <p:grpSpPr bwMode="auto">
          <a:xfrm>
            <a:off x="2469273" y="1761659"/>
            <a:ext cx="4174162" cy="1620180"/>
            <a:chOff x="2051050" y="2797011"/>
            <a:chExt cx="4730750" cy="1836219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2432050" y="2950018"/>
              <a:ext cx="4343400" cy="4572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2051050" y="2797011"/>
              <a:ext cx="685800" cy="685800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CN" sz="1013" dirty="0">
                  <a:ea typeface="楷体_GB2312" pitchFamily="1" charset="-122"/>
                </a:rPr>
                <a:t>1</a:t>
              </a:r>
              <a:endParaRPr lang="zh-CN" altLang="en-US" sz="1013" dirty="0">
                <a:ea typeface="楷体_GB2312" pitchFamily="1" charset="-122"/>
              </a:endParaRPr>
            </a:p>
          </p:txBody>
        </p:sp>
        <p:sp>
          <p:nvSpPr>
            <p:cNvPr id="9" name="AutoShape 20"/>
            <p:cNvSpPr>
              <a:spLocks noChangeArrowheads="1"/>
            </p:cNvSpPr>
            <p:nvPr/>
          </p:nvSpPr>
          <p:spPr bwMode="auto">
            <a:xfrm>
              <a:off x="2438400" y="4082363"/>
              <a:ext cx="4343400" cy="457200"/>
            </a:xfrm>
            <a:prstGeom prst="roundRect">
              <a:avLst>
                <a:gd name="adj" fmla="val 16667"/>
              </a:avLst>
            </a:prstGeom>
            <a:ln w="285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0" name="AutoShape 21"/>
            <p:cNvSpPr>
              <a:spLocks noChangeArrowheads="1"/>
            </p:cNvSpPr>
            <p:nvPr/>
          </p:nvSpPr>
          <p:spPr bwMode="auto">
            <a:xfrm>
              <a:off x="2057400" y="3947430"/>
              <a:ext cx="685800" cy="685800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CN" sz="1013" dirty="0">
                  <a:ea typeface="楷体_GB2312" pitchFamily="1" charset="-122"/>
                </a:rPr>
                <a:t>2</a:t>
              </a:r>
              <a:endParaRPr lang="zh-CN" altLang="en-US" sz="1013" dirty="0">
                <a:ea typeface="楷体_GB2312" pitchFamily="1" charset="-122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3283046" y="1867535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/>
              <a:t>对老年人要宽容</a:t>
            </a:r>
            <a:endParaRPr lang="en-US" altLang="zh-CN" sz="2400" dirty="0"/>
          </a:p>
        </p:txBody>
      </p:sp>
      <p:sp>
        <p:nvSpPr>
          <p:cNvPr id="15" name="矩形 14"/>
          <p:cNvSpPr/>
          <p:nvPr/>
        </p:nvSpPr>
        <p:spPr>
          <a:xfrm>
            <a:off x="3283046" y="2848449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/>
              <a:t>与家人携手</a:t>
            </a:r>
          </a:p>
        </p:txBody>
      </p:sp>
    </p:spTree>
    <p:extLst>
      <p:ext uri="{BB962C8B-B14F-4D97-AF65-F5344CB8AC3E}">
        <p14:creationId xmlns:p14="http://schemas.microsoft.com/office/powerpoint/2010/main" val="182389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98</Words>
  <Application>Microsoft Office PowerPoint</Application>
  <PresentationFormat>全屏显示(16:9)</PresentationFormat>
  <Paragraphs>22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黑体</vt:lpstr>
      <vt:lpstr>华文琥珀</vt:lpstr>
      <vt:lpstr>华文新魏</vt:lpstr>
      <vt:lpstr>楷体_GB2312</vt:lpstr>
      <vt:lpstr>宋体</vt:lpstr>
      <vt:lpstr>Arial</vt:lpstr>
      <vt:lpstr>Calibri</vt:lpstr>
      <vt:lpstr>2_Office 主题</vt:lpstr>
      <vt:lpstr>3_Office 主题</vt:lpstr>
      <vt:lpstr>1_Office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lei liang</dc:creator>
  <cp:lastModifiedBy>lei liang</cp:lastModifiedBy>
  <cp:revision>1</cp:revision>
  <dcterms:created xsi:type="dcterms:W3CDTF">2016-07-23T07:25:10Z</dcterms:created>
  <dcterms:modified xsi:type="dcterms:W3CDTF">2016-07-23T07:33:53Z</dcterms:modified>
</cp:coreProperties>
</file>