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5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21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Relationship Id="rId4" Type="http://schemas.openxmlformats.org/officeDocument/2006/relationships/image" Target="../media/image15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image" Target="../media/image16.jpeg"/><Relationship Id="rId4" Type="http://schemas.openxmlformats.org/officeDocument/2006/relationships/image" Target="../media/image19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Relationship Id="rId4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image" Target="../media/image16.jpeg"/><Relationship Id="rId4" Type="http://schemas.openxmlformats.org/officeDocument/2006/relationships/image" Target="../media/image1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vList3#1" loCatId="pictur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b="1" dirty="0" smtClean="0"/>
            <a:t>牙齿脱落或明显磨损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舌乳头上的味蕾数目减少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34C7CF06-0204-422F-8EB4-D81491FA201C}">
      <dgm:prSet custT="1"/>
      <dgm:spPr/>
      <dgm:t>
        <a:bodyPr/>
        <a:lstStyle/>
        <a:p>
          <a:pPr algn="l" rtl="0"/>
          <a:r>
            <a:rPr lang="zh-CN" altLang="en-US" sz="1400" b="1" dirty="0" smtClean="0"/>
            <a:t>黏膜萎缩，运动功能减退</a:t>
          </a:r>
          <a:endParaRPr lang="en-US" altLang="zh-CN" sz="1400" b="1" dirty="0" smtClean="0"/>
        </a:p>
      </dgm:t>
    </dgm:pt>
    <dgm:pt modelId="{64F9BF74-16C4-42D7-9EAB-ACAC17929F6D}" type="parTrans" cxnId="{28B011D4-D6AC-4F59-AC03-AC8EFB904CC8}">
      <dgm:prSet/>
      <dgm:spPr/>
      <dgm:t>
        <a:bodyPr/>
        <a:lstStyle/>
        <a:p>
          <a:endParaRPr lang="zh-CN" altLang="en-US"/>
        </a:p>
      </dgm:t>
    </dgm:pt>
    <dgm:pt modelId="{74F6976D-282F-4E55-8D88-461F05214E23}" type="sibTrans" cxnId="{28B011D4-D6AC-4F59-AC03-AC8EFB904CC8}">
      <dgm:prSet/>
      <dgm:spPr/>
      <dgm:t>
        <a:bodyPr/>
        <a:lstStyle/>
        <a:p>
          <a:endParaRPr lang="zh-CN" altLang="en-US"/>
        </a:p>
      </dgm:t>
    </dgm:pt>
    <dgm:pt modelId="{74CC7E02-961D-41D1-B56E-3F91F9F02E9E}" type="pres">
      <dgm:prSet presAssocID="{481E4673-4B43-4949-9D1F-61144667264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FD2144C-86BD-494A-8ACE-7942BAE3D880}" type="pres">
      <dgm:prSet presAssocID="{2632D16B-A280-46BD-985A-DC315A0C19B1}" presName="composite" presStyleCnt="0"/>
      <dgm:spPr/>
      <dgm:t>
        <a:bodyPr/>
        <a:lstStyle/>
        <a:p>
          <a:endParaRPr lang="zh-CN" altLang="en-US"/>
        </a:p>
      </dgm:t>
    </dgm:pt>
    <dgm:pt modelId="{4AC20FBB-09E0-4A63-804E-7C051447E8B5}" type="pres">
      <dgm:prSet presAssocID="{2632D16B-A280-46BD-985A-DC315A0C19B1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2BA3627A-222D-4CB8-B0CC-75F3A7B326F5}" type="pres">
      <dgm:prSet presAssocID="{2632D16B-A280-46BD-985A-DC315A0C19B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8E77229-F599-4109-9C3B-C6E37FAB07D1}" type="pres">
      <dgm:prSet presAssocID="{6BA63A3B-1A70-4C9B-985E-7F84B9A10617}" presName="spacing" presStyleCnt="0"/>
      <dgm:spPr/>
      <dgm:t>
        <a:bodyPr/>
        <a:lstStyle/>
        <a:p>
          <a:endParaRPr lang="zh-CN" altLang="en-US"/>
        </a:p>
      </dgm:t>
    </dgm:pt>
    <dgm:pt modelId="{F41898DB-4DF6-47F2-922D-6397D4D92646}" type="pres">
      <dgm:prSet presAssocID="{80B9E69A-6AB5-4F4A-B05B-9703D82E5058}" presName="composite" presStyleCnt="0"/>
      <dgm:spPr/>
      <dgm:t>
        <a:bodyPr/>
        <a:lstStyle/>
        <a:p>
          <a:endParaRPr lang="zh-CN" altLang="en-US"/>
        </a:p>
      </dgm:t>
    </dgm:pt>
    <dgm:pt modelId="{A7A039A2-8FDA-4C07-A62F-C2C1C11E4646}" type="pres">
      <dgm:prSet presAssocID="{80B9E69A-6AB5-4F4A-B05B-9703D82E5058}" presName="imgShp" presStyleLbl="fgImgPlac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C4A1F5B2-4597-46BB-88A1-DB4FD737E13A}" type="pres">
      <dgm:prSet presAssocID="{80B9E69A-6AB5-4F4A-B05B-9703D82E505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67C1CD-9F1E-434D-9D0F-D912D9B792D1}" type="pres">
      <dgm:prSet presAssocID="{85C69ACC-4A09-42E9-85B2-7C3C04579C94}" presName="spacing" presStyleCnt="0"/>
      <dgm:spPr/>
      <dgm:t>
        <a:bodyPr/>
        <a:lstStyle/>
        <a:p>
          <a:endParaRPr lang="zh-CN" altLang="en-US"/>
        </a:p>
      </dgm:t>
    </dgm:pt>
    <dgm:pt modelId="{C9DC11E2-CD0A-4320-8DC8-D9D1842A0309}" type="pres">
      <dgm:prSet presAssocID="{34C7CF06-0204-422F-8EB4-D81491FA201C}" presName="composite" presStyleCnt="0"/>
      <dgm:spPr/>
      <dgm:t>
        <a:bodyPr/>
        <a:lstStyle/>
        <a:p>
          <a:endParaRPr lang="zh-CN" altLang="en-US"/>
        </a:p>
      </dgm:t>
    </dgm:pt>
    <dgm:pt modelId="{9050F3CD-0AE0-4425-8F88-07BE65B801D0}" type="pres">
      <dgm:prSet presAssocID="{34C7CF06-0204-422F-8EB4-D81491FA201C}" presName="imgShp" presStyleLbl="fgImgPlace1" presStyleIdx="2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3A0AE04D-A28B-4B5C-805D-2460FA70BEED}" type="pres">
      <dgm:prSet presAssocID="{34C7CF06-0204-422F-8EB4-D81491FA201C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8B011D4-D6AC-4F59-AC03-AC8EFB904CC8}" srcId="{481E4673-4B43-4949-9D1F-61144667264D}" destId="{34C7CF06-0204-422F-8EB4-D81491FA201C}" srcOrd="2" destOrd="0" parTransId="{64F9BF74-16C4-42D7-9EAB-ACAC17929F6D}" sibTransId="{74F6976D-282F-4E55-8D88-461F05214E23}"/>
    <dgm:cxn modelId="{5441B539-4D15-4D3A-AD42-4CD4FA93214B}" type="presOf" srcId="{80B9E69A-6AB5-4F4A-B05B-9703D82E5058}" destId="{C4A1F5B2-4597-46BB-88A1-DB4FD737E13A}" srcOrd="0" destOrd="0" presId="urn:microsoft.com/office/officeart/2005/8/layout/vList3#1"/>
    <dgm:cxn modelId="{0794A46B-F882-4FFA-A78A-1B8F7C88F165}" type="presOf" srcId="{2632D16B-A280-46BD-985A-DC315A0C19B1}" destId="{2BA3627A-222D-4CB8-B0CC-75F3A7B326F5}" srcOrd="0" destOrd="0" presId="urn:microsoft.com/office/officeart/2005/8/layout/vList3#1"/>
    <dgm:cxn modelId="{CDEE9BC6-F1A1-47E4-A7CA-6AA5E1E07E23}" type="presOf" srcId="{34C7CF06-0204-422F-8EB4-D81491FA201C}" destId="{3A0AE04D-A28B-4B5C-805D-2460FA70BEED}" srcOrd="0" destOrd="0" presId="urn:microsoft.com/office/officeart/2005/8/layout/vList3#1"/>
    <dgm:cxn modelId="{9ACFCA34-F71E-4F64-BC81-214DCB4456B2}" type="presOf" srcId="{481E4673-4B43-4949-9D1F-61144667264D}" destId="{74CC7E02-961D-41D1-B56E-3F91F9F02E9E}" srcOrd="0" destOrd="0" presId="urn:microsoft.com/office/officeart/2005/8/layout/vList3#1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F44D8B41-DBB5-4D6F-8A1C-8FEBE4B520AA}" type="presParOf" srcId="{74CC7E02-961D-41D1-B56E-3F91F9F02E9E}" destId="{9FD2144C-86BD-494A-8ACE-7942BAE3D880}" srcOrd="0" destOrd="0" presId="urn:microsoft.com/office/officeart/2005/8/layout/vList3#1"/>
    <dgm:cxn modelId="{98ACC551-AAA1-4A48-AD56-6853475B4E0E}" type="presParOf" srcId="{9FD2144C-86BD-494A-8ACE-7942BAE3D880}" destId="{4AC20FBB-09E0-4A63-804E-7C051447E8B5}" srcOrd="0" destOrd="0" presId="urn:microsoft.com/office/officeart/2005/8/layout/vList3#1"/>
    <dgm:cxn modelId="{3EEEF446-49BF-4AFA-A2B0-9E797FC86A65}" type="presParOf" srcId="{9FD2144C-86BD-494A-8ACE-7942BAE3D880}" destId="{2BA3627A-222D-4CB8-B0CC-75F3A7B326F5}" srcOrd="1" destOrd="0" presId="urn:microsoft.com/office/officeart/2005/8/layout/vList3#1"/>
    <dgm:cxn modelId="{4098D07F-6F5A-4926-AA53-19AA2F2907DD}" type="presParOf" srcId="{74CC7E02-961D-41D1-B56E-3F91F9F02E9E}" destId="{18E77229-F599-4109-9C3B-C6E37FAB07D1}" srcOrd="1" destOrd="0" presId="urn:microsoft.com/office/officeart/2005/8/layout/vList3#1"/>
    <dgm:cxn modelId="{C866AF8C-135F-41D5-825C-BAFDC29F63E6}" type="presParOf" srcId="{74CC7E02-961D-41D1-B56E-3F91F9F02E9E}" destId="{F41898DB-4DF6-47F2-922D-6397D4D92646}" srcOrd="2" destOrd="0" presId="urn:microsoft.com/office/officeart/2005/8/layout/vList3#1"/>
    <dgm:cxn modelId="{B213D3F4-111B-4EEE-B8C7-25D0D562C93D}" type="presParOf" srcId="{F41898DB-4DF6-47F2-922D-6397D4D92646}" destId="{A7A039A2-8FDA-4C07-A62F-C2C1C11E4646}" srcOrd="0" destOrd="0" presId="urn:microsoft.com/office/officeart/2005/8/layout/vList3#1"/>
    <dgm:cxn modelId="{C74963B1-954D-485B-8F37-508EEBC05AAC}" type="presParOf" srcId="{F41898DB-4DF6-47F2-922D-6397D4D92646}" destId="{C4A1F5B2-4597-46BB-88A1-DB4FD737E13A}" srcOrd="1" destOrd="0" presId="urn:microsoft.com/office/officeart/2005/8/layout/vList3#1"/>
    <dgm:cxn modelId="{0091AE32-2F64-44F1-964C-749565344D04}" type="presParOf" srcId="{74CC7E02-961D-41D1-B56E-3F91F9F02E9E}" destId="{3467C1CD-9F1E-434D-9D0F-D912D9B792D1}" srcOrd="3" destOrd="0" presId="urn:microsoft.com/office/officeart/2005/8/layout/vList3#1"/>
    <dgm:cxn modelId="{52A4AA07-F74A-456F-B698-59E64090570B}" type="presParOf" srcId="{74CC7E02-961D-41D1-B56E-3F91F9F02E9E}" destId="{C9DC11E2-CD0A-4320-8DC8-D9D1842A0309}" srcOrd="4" destOrd="0" presId="urn:microsoft.com/office/officeart/2005/8/layout/vList3#1"/>
    <dgm:cxn modelId="{4AEADAA7-AB7D-4275-9E82-A5230FBDC17A}" type="presParOf" srcId="{C9DC11E2-CD0A-4320-8DC8-D9D1842A0309}" destId="{9050F3CD-0AE0-4425-8F88-07BE65B801D0}" srcOrd="0" destOrd="0" presId="urn:microsoft.com/office/officeart/2005/8/layout/vList3#1"/>
    <dgm:cxn modelId="{06060D7F-8218-4C2F-95F7-323C5E99EC92}" type="presParOf" srcId="{C9DC11E2-CD0A-4320-8DC8-D9D1842A0309}" destId="{3A0AE04D-A28B-4B5C-805D-2460FA70BEE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vList3" loCatId="pictur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b="1" dirty="0" smtClean="0"/>
            <a:t>消化腺萎缩，消化液分泌减少，消化能力下降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胰岛素分泌减少，对葡萄糖的耐量减退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2063C3BC-E03F-4250-B369-E3BC427F35CB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肝解毒能力和合成蛋白能力下降</a:t>
          </a:r>
          <a:endParaRPr lang="zh-CN" altLang="en-US" sz="1400" b="1" dirty="0"/>
        </a:p>
      </dgm:t>
    </dgm:pt>
    <dgm:pt modelId="{E8ED7D67-2CFB-410B-9E82-027C113ED282}" type="parTrans" cxnId="{F8E3B490-8769-4CE8-AC46-5386E3B03E72}">
      <dgm:prSet/>
      <dgm:spPr/>
      <dgm:t>
        <a:bodyPr/>
        <a:lstStyle/>
        <a:p>
          <a:endParaRPr lang="zh-CN" altLang="en-US"/>
        </a:p>
      </dgm:t>
    </dgm:pt>
    <dgm:pt modelId="{F9B7A623-6456-4B17-AAE6-74B956B3D0D2}" type="sibTrans" cxnId="{F8E3B490-8769-4CE8-AC46-5386E3B03E72}">
      <dgm:prSet/>
      <dgm:spPr/>
      <dgm:t>
        <a:bodyPr/>
        <a:lstStyle/>
        <a:p>
          <a:endParaRPr lang="zh-CN" altLang="en-US"/>
        </a:p>
      </dgm:t>
    </dgm:pt>
    <dgm:pt modelId="{A6A25BBD-9863-4C42-B25C-B640D11B6592}" type="pres">
      <dgm:prSet presAssocID="{481E4673-4B43-4949-9D1F-61144667264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FE09AFA-3D76-45C0-9AC6-467EBC579FAE}" type="pres">
      <dgm:prSet presAssocID="{2632D16B-A280-46BD-985A-DC315A0C19B1}" presName="composite" presStyleCnt="0"/>
      <dgm:spPr/>
    </dgm:pt>
    <dgm:pt modelId="{60335CBC-B25A-4B76-B899-3719E0D10B10}" type="pres">
      <dgm:prSet presAssocID="{2632D16B-A280-46BD-985A-DC315A0C19B1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6E8BC10B-7F17-478D-B81D-E1E883C5B110}" type="pres">
      <dgm:prSet presAssocID="{2632D16B-A280-46BD-985A-DC315A0C19B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862AC0-0AE9-4DC2-8D02-0EC1D5DBAC1F}" type="pres">
      <dgm:prSet presAssocID="{6BA63A3B-1A70-4C9B-985E-7F84B9A10617}" presName="spacing" presStyleCnt="0"/>
      <dgm:spPr/>
    </dgm:pt>
    <dgm:pt modelId="{058A5A89-1A57-45C1-BEDE-F7132C5D2FD1}" type="pres">
      <dgm:prSet presAssocID="{80B9E69A-6AB5-4F4A-B05B-9703D82E5058}" presName="composite" presStyleCnt="0"/>
      <dgm:spPr/>
    </dgm:pt>
    <dgm:pt modelId="{8CE6CF5D-6607-469F-8C64-124FB4F4281B}" type="pres">
      <dgm:prSet presAssocID="{80B9E69A-6AB5-4F4A-B05B-9703D82E5058}" presName="imgShp" presStyleLbl="fgImgPlac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73119BE7-488A-4B0C-9778-89699B25883C}" type="pres">
      <dgm:prSet presAssocID="{80B9E69A-6AB5-4F4A-B05B-9703D82E505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6FA95E6-6B44-4907-A66B-F0CF48878E0F}" type="pres">
      <dgm:prSet presAssocID="{85C69ACC-4A09-42E9-85B2-7C3C04579C94}" presName="spacing" presStyleCnt="0"/>
      <dgm:spPr/>
    </dgm:pt>
    <dgm:pt modelId="{DF0D8DB0-E2CA-4278-8327-DD41EC7A786F}" type="pres">
      <dgm:prSet presAssocID="{2063C3BC-E03F-4250-B369-E3BC427F35CB}" presName="composite" presStyleCnt="0"/>
      <dgm:spPr/>
    </dgm:pt>
    <dgm:pt modelId="{32457A9D-ABAB-436C-9480-835848BC8156}" type="pres">
      <dgm:prSet presAssocID="{2063C3BC-E03F-4250-B369-E3BC427F35CB}" presName="imgShp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315E4FAE-4945-4C61-BE93-AB266CF72034}" type="pres">
      <dgm:prSet presAssocID="{2063C3BC-E03F-4250-B369-E3BC427F35CB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B711F54-E997-4886-9DEE-5F96AA7FB973}" type="presOf" srcId="{2063C3BC-E03F-4250-B369-E3BC427F35CB}" destId="{315E4FAE-4945-4C61-BE93-AB266CF72034}" srcOrd="0" destOrd="0" presId="urn:microsoft.com/office/officeart/2005/8/layout/vList3"/>
    <dgm:cxn modelId="{DC33866E-A191-4183-8A95-50AD7B981DEF}" type="presOf" srcId="{2632D16B-A280-46BD-985A-DC315A0C19B1}" destId="{6E8BC10B-7F17-478D-B81D-E1E883C5B110}" srcOrd="0" destOrd="0" presId="urn:microsoft.com/office/officeart/2005/8/layout/vList3"/>
    <dgm:cxn modelId="{F8E3B490-8769-4CE8-AC46-5386E3B03E72}" srcId="{481E4673-4B43-4949-9D1F-61144667264D}" destId="{2063C3BC-E03F-4250-B369-E3BC427F35CB}" srcOrd="2" destOrd="0" parTransId="{E8ED7D67-2CFB-410B-9E82-027C113ED282}" sibTransId="{F9B7A623-6456-4B17-AAE6-74B956B3D0D2}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0D995AF5-1093-4DDB-925C-3BE5ADAC990E}" type="presOf" srcId="{80B9E69A-6AB5-4F4A-B05B-9703D82E5058}" destId="{73119BE7-488A-4B0C-9778-89699B25883C}" srcOrd="0" destOrd="0" presId="urn:microsoft.com/office/officeart/2005/8/layout/vList3"/>
    <dgm:cxn modelId="{3FE80EE5-4067-4D48-BDC4-C93B5400ECE2}" type="presOf" srcId="{481E4673-4B43-4949-9D1F-61144667264D}" destId="{A6A25BBD-9863-4C42-B25C-B640D11B6592}" srcOrd="0" destOrd="0" presId="urn:microsoft.com/office/officeart/2005/8/layout/vList3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DCD21700-1506-4E98-846F-CCC8FD679BC5}" type="presParOf" srcId="{A6A25BBD-9863-4C42-B25C-B640D11B6592}" destId="{9FE09AFA-3D76-45C0-9AC6-467EBC579FAE}" srcOrd="0" destOrd="0" presId="urn:microsoft.com/office/officeart/2005/8/layout/vList3"/>
    <dgm:cxn modelId="{438A6275-29A1-4482-A4AC-CF651DECA43B}" type="presParOf" srcId="{9FE09AFA-3D76-45C0-9AC6-467EBC579FAE}" destId="{60335CBC-B25A-4B76-B899-3719E0D10B10}" srcOrd="0" destOrd="0" presId="urn:microsoft.com/office/officeart/2005/8/layout/vList3"/>
    <dgm:cxn modelId="{7522237D-5422-4F56-AFC2-FE48B006F772}" type="presParOf" srcId="{9FE09AFA-3D76-45C0-9AC6-467EBC579FAE}" destId="{6E8BC10B-7F17-478D-B81D-E1E883C5B110}" srcOrd="1" destOrd="0" presId="urn:microsoft.com/office/officeart/2005/8/layout/vList3"/>
    <dgm:cxn modelId="{B77B5E48-5330-451A-BF2D-30A6890F54CB}" type="presParOf" srcId="{A6A25BBD-9863-4C42-B25C-B640D11B6592}" destId="{FD862AC0-0AE9-4DC2-8D02-0EC1D5DBAC1F}" srcOrd="1" destOrd="0" presId="urn:microsoft.com/office/officeart/2005/8/layout/vList3"/>
    <dgm:cxn modelId="{AEAADFA7-14CC-4797-ACBA-100946592BF1}" type="presParOf" srcId="{A6A25BBD-9863-4C42-B25C-B640D11B6592}" destId="{058A5A89-1A57-45C1-BEDE-F7132C5D2FD1}" srcOrd="2" destOrd="0" presId="urn:microsoft.com/office/officeart/2005/8/layout/vList3"/>
    <dgm:cxn modelId="{D0BB470A-D62B-4E8B-BD4A-A4A6B1A5DBE1}" type="presParOf" srcId="{058A5A89-1A57-45C1-BEDE-F7132C5D2FD1}" destId="{8CE6CF5D-6607-469F-8C64-124FB4F4281B}" srcOrd="0" destOrd="0" presId="urn:microsoft.com/office/officeart/2005/8/layout/vList3"/>
    <dgm:cxn modelId="{EF3A7E37-7BCE-488B-BF70-6138F9DB45BE}" type="presParOf" srcId="{058A5A89-1A57-45C1-BEDE-F7132C5D2FD1}" destId="{73119BE7-488A-4B0C-9778-89699B25883C}" srcOrd="1" destOrd="0" presId="urn:microsoft.com/office/officeart/2005/8/layout/vList3"/>
    <dgm:cxn modelId="{EB87265E-0D96-490B-978C-BE2A77982916}" type="presParOf" srcId="{A6A25BBD-9863-4C42-B25C-B640D11B6592}" destId="{F6FA95E6-6B44-4907-A66B-F0CF48878E0F}" srcOrd="3" destOrd="0" presId="urn:microsoft.com/office/officeart/2005/8/layout/vList3"/>
    <dgm:cxn modelId="{FCFED99F-A41A-424B-B8D2-19811EED1C58}" type="presParOf" srcId="{A6A25BBD-9863-4C42-B25C-B640D11B6592}" destId="{DF0D8DB0-E2CA-4278-8327-DD41EC7A786F}" srcOrd="4" destOrd="0" presId="urn:microsoft.com/office/officeart/2005/8/layout/vList3"/>
    <dgm:cxn modelId="{76842AC0-294E-4449-BA32-B1A6BA9B6EA6}" type="presParOf" srcId="{DF0D8DB0-E2CA-4278-8327-DD41EC7A786F}" destId="{32457A9D-ABAB-436C-9480-835848BC8156}" srcOrd="0" destOrd="0" presId="urn:microsoft.com/office/officeart/2005/8/layout/vList3"/>
    <dgm:cxn modelId="{2739970A-1F6A-470D-9189-ED174F7F061A}" type="presParOf" srcId="{DF0D8DB0-E2CA-4278-8327-DD41EC7A786F}" destId="{315E4FAE-4945-4C61-BE93-AB266CF7203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vList4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b="1" dirty="0" smtClean="0"/>
            <a:t>神经细胞数量减少，脑重减轻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脑血管硬化，脑血流阻力加大，氧及营养素的利用率下降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3B248540-FADB-456B-8B44-918A5F4B84E3}" type="pres">
      <dgm:prSet presAssocID="{481E4673-4B43-4949-9D1F-61144667264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2D6FB6B-92AF-42C3-953D-E5A7DD84EE06}" type="pres">
      <dgm:prSet presAssocID="{2632D16B-A280-46BD-985A-DC315A0C19B1}" presName="comp" presStyleCnt="0"/>
      <dgm:spPr/>
      <dgm:t>
        <a:bodyPr/>
        <a:lstStyle/>
        <a:p>
          <a:endParaRPr lang="zh-CN" altLang="en-US"/>
        </a:p>
      </dgm:t>
    </dgm:pt>
    <dgm:pt modelId="{0056602D-4934-4985-8361-BB0082CCACCA}" type="pres">
      <dgm:prSet presAssocID="{2632D16B-A280-46BD-985A-DC315A0C19B1}" presName="box" presStyleLbl="node1" presStyleIdx="0" presStyleCnt="2"/>
      <dgm:spPr/>
      <dgm:t>
        <a:bodyPr/>
        <a:lstStyle/>
        <a:p>
          <a:endParaRPr lang="zh-CN" altLang="en-US"/>
        </a:p>
      </dgm:t>
    </dgm:pt>
    <dgm:pt modelId="{E62B09FF-ECE7-438B-A979-F7492CAEA61D}" type="pres">
      <dgm:prSet presAssocID="{2632D16B-A280-46BD-985A-DC315A0C19B1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6286A2A5-7EDB-472A-B20F-D3F2C9CB28F6}" type="pres">
      <dgm:prSet presAssocID="{2632D16B-A280-46BD-985A-DC315A0C19B1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FB25DF-89AC-4FD1-B803-D6C27DF8388C}" type="pres">
      <dgm:prSet presAssocID="{6BA63A3B-1A70-4C9B-985E-7F84B9A10617}" presName="spacer" presStyleCnt="0"/>
      <dgm:spPr/>
      <dgm:t>
        <a:bodyPr/>
        <a:lstStyle/>
        <a:p>
          <a:endParaRPr lang="zh-CN" altLang="en-US"/>
        </a:p>
      </dgm:t>
    </dgm:pt>
    <dgm:pt modelId="{ABA994C9-D3F6-432C-8C48-616E4AE0184F}" type="pres">
      <dgm:prSet presAssocID="{80B9E69A-6AB5-4F4A-B05B-9703D82E5058}" presName="comp" presStyleCnt="0"/>
      <dgm:spPr/>
      <dgm:t>
        <a:bodyPr/>
        <a:lstStyle/>
        <a:p>
          <a:endParaRPr lang="zh-CN" altLang="en-US"/>
        </a:p>
      </dgm:t>
    </dgm:pt>
    <dgm:pt modelId="{9D764C22-D808-4AAC-9559-163987BCA2AD}" type="pres">
      <dgm:prSet presAssocID="{80B9E69A-6AB5-4F4A-B05B-9703D82E5058}" presName="box" presStyleLbl="node1" presStyleIdx="1" presStyleCnt="2"/>
      <dgm:spPr/>
      <dgm:t>
        <a:bodyPr/>
        <a:lstStyle/>
        <a:p>
          <a:endParaRPr lang="zh-CN" altLang="en-US"/>
        </a:p>
      </dgm:t>
    </dgm:pt>
    <dgm:pt modelId="{469A8C1D-95C5-4A80-9800-CC201B3DED8A}" type="pres">
      <dgm:prSet presAssocID="{80B9E69A-6AB5-4F4A-B05B-9703D82E5058}" presName="img" presStyleLbl="fgImgPlac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4030B9C0-2C4E-47AB-928B-FF238F3BA024}" type="pres">
      <dgm:prSet presAssocID="{80B9E69A-6AB5-4F4A-B05B-9703D82E505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32E9674-350F-4903-BB9E-693D64E6D94E}" type="presOf" srcId="{2632D16B-A280-46BD-985A-DC315A0C19B1}" destId="{0056602D-4934-4985-8361-BB0082CCACCA}" srcOrd="0" destOrd="0" presId="urn:microsoft.com/office/officeart/2005/8/layout/vList4"/>
    <dgm:cxn modelId="{089BD67E-B1AD-4802-B83B-496BD1CA7B03}" type="presOf" srcId="{481E4673-4B43-4949-9D1F-61144667264D}" destId="{3B248540-FADB-456B-8B44-918A5F4B84E3}" srcOrd="0" destOrd="0" presId="urn:microsoft.com/office/officeart/2005/8/layout/vList4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907955B9-284B-4EF7-8A25-F05E81DC4A3F}" type="presOf" srcId="{80B9E69A-6AB5-4F4A-B05B-9703D82E5058}" destId="{4030B9C0-2C4E-47AB-928B-FF238F3BA024}" srcOrd="1" destOrd="0" presId="urn:microsoft.com/office/officeart/2005/8/layout/vList4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E4158DE2-1E72-4AC3-83FB-359A92847D76}" type="presOf" srcId="{2632D16B-A280-46BD-985A-DC315A0C19B1}" destId="{6286A2A5-7EDB-472A-B20F-D3F2C9CB28F6}" srcOrd="1" destOrd="0" presId="urn:microsoft.com/office/officeart/2005/8/layout/vList4"/>
    <dgm:cxn modelId="{CE54B1D4-7980-4F9D-AD78-10F3DBC26A87}" type="presOf" srcId="{80B9E69A-6AB5-4F4A-B05B-9703D82E5058}" destId="{9D764C22-D808-4AAC-9559-163987BCA2AD}" srcOrd="0" destOrd="0" presId="urn:microsoft.com/office/officeart/2005/8/layout/vList4"/>
    <dgm:cxn modelId="{05D3867F-2D0D-4BCD-8F3C-3144A2F9C313}" type="presParOf" srcId="{3B248540-FADB-456B-8B44-918A5F4B84E3}" destId="{92D6FB6B-92AF-42C3-953D-E5A7DD84EE06}" srcOrd="0" destOrd="0" presId="urn:microsoft.com/office/officeart/2005/8/layout/vList4"/>
    <dgm:cxn modelId="{1EE51AFD-4109-4D04-9326-9CD04A38CC51}" type="presParOf" srcId="{92D6FB6B-92AF-42C3-953D-E5A7DD84EE06}" destId="{0056602D-4934-4985-8361-BB0082CCACCA}" srcOrd="0" destOrd="0" presId="urn:microsoft.com/office/officeart/2005/8/layout/vList4"/>
    <dgm:cxn modelId="{FD7EECD4-C08C-43B5-BB76-A739EBDB8547}" type="presParOf" srcId="{92D6FB6B-92AF-42C3-953D-E5A7DD84EE06}" destId="{E62B09FF-ECE7-438B-A979-F7492CAEA61D}" srcOrd="1" destOrd="0" presId="urn:microsoft.com/office/officeart/2005/8/layout/vList4"/>
    <dgm:cxn modelId="{99568C2C-2E8E-4350-ABAF-B6D3B774402D}" type="presParOf" srcId="{92D6FB6B-92AF-42C3-953D-E5A7DD84EE06}" destId="{6286A2A5-7EDB-472A-B20F-D3F2C9CB28F6}" srcOrd="2" destOrd="0" presId="urn:microsoft.com/office/officeart/2005/8/layout/vList4"/>
    <dgm:cxn modelId="{5FF3BAAE-F570-40D9-BF3F-18467EA5FD86}" type="presParOf" srcId="{3B248540-FADB-456B-8B44-918A5F4B84E3}" destId="{6CFB25DF-89AC-4FD1-B803-D6C27DF8388C}" srcOrd="1" destOrd="0" presId="urn:microsoft.com/office/officeart/2005/8/layout/vList4"/>
    <dgm:cxn modelId="{C6DD98F3-BAC3-4325-A3FF-CC6E605DD2E4}" type="presParOf" srcId="{3B248540-FADB-456B-8B44-918A5F4B84E3}" destId="{ABA994C9-D3F6-432C-8C48-616E4AE0184F}" srcOrd="2" destOrd="0" presId="urn:microsoft.com/office/officeart/2005/8/layout/vList4"/>
    <dgm:cxn modelId="{4C88B708-CA66-408B-B322-B6E8911D434F}" type="presParOf" srcId="{ABA994C9-D3F6-432C-8C48-616E4AE0184F}" destId="{9D764C22-D808-4AAC-9559-163987BCA2AD}" srcOrd="0" destOrd="0" presId="urn:microsoft.com/office/officeart/2005/8/layout/vList4"/>
    <dgm:cxn modelId="{C2B9E9BF-EBEA-4C27-A420-18D33D385C87}" type="presParOf" srcId="{ABA994C9-D3F6-432C-8C48-616E4AE0184F}" destId="{469A8C1D-95C5-4A80-9800-CC201B3DED8A}" srcOrd="1" destOrd="0" presId="urn:microsoft.com/office/officeart/2005/8/layout/vList4"/>
    <dgm:cxn modelId="{E525A789-F2DD-4ACC-92AA-6D67DF4127E7}" type="presParOf" srcId="{ABA994C9-D3F6-432C-8C48-616E4AE0184F}" destId="{4030B9C0-2C4E-47AB-928B-FF238F3BA02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vList4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b="1" dirty="0" smtClean="0"/>
            <a:t>心肌硬化及心内膜硬化，冠状动脉硬化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血管壁弹性下降，脆性增加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3B248540-FADB-456B-8B44-918A5F4B84E3}" type="pres">
      <dgm:prSet presAssocID="{481E4673-4B43-4949-9D1F-61144667264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2D6FB6B-92AF-42C3-953D-E5A7DD84EE06}" type="pres">
      <dgm:prSet presAssocID="{2632D16B-A280-46BD-985A-DC315A0C19B1}" presName="comp" presStyleCnt="0"/>
      <dgm:spPr/>
      <dgm:t>
        <a:bodyPr/>
        <a:lstStyle/>
        <a:p>
          <a:endParaRPr lang="zh-CN" altLang="en-US"/>
        </a:p>
      </dgm:t>
    </dgm:pt>
    <dgm:pt modelId="{0056602D-4934-4985-8361-BB0082CCACCA}" type="pres">
      <dgm:prSet presAssocID="{2632D16B-A280-46BD-985A-DC315A0C19B1}" presName="box" presStyleLbl="node1" presStyleIdx="0" presStyleCnt="2"/>
      <dgm:spPr/>
      <dgm:t>
        <a:bodyPr/>
        <a:lstStyle/>
        <a:p>
          <a:endParaRPr lang="zh-CN" altLang="en-US"/>
        </a:p>
      </dgm:t>
    </dgm:pt>
    <dgm:pt modelId="{E62B09FF-ECE7-438B-A979-F7492CAEA61D}" type="pres">
      <dgm:prSet presAssocID="{2632D16B-A280-46BD-985A-DC315A0C19B1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6286A2A5-7EDB-472A-B20F-D3F2C9CB28F6}" type="pres">
      <dgm:prSet presAssocID="{2632D16B-A280-46BD-985A-DC315A0C19B1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FB25DF-89AC-4FD1-B803-D6C27DF8388C}" type="pres">
      <dgm:prSet presAssocID="{6BA63A3B-1A70-4C9B-985E-7F84B9A10617}" presName="spacer" presStyleCnt="0"/>
      <dgm:spPr/>
      <dgm:t>
        <a:bodyPr/>
        <a:lstStyle/>
        <a:p>
          <a:endParaRPr lang="zh-CN" altLang="en-US"/>
        </a:p>
      </dgm:t>
    </dgm:pt>
    <dgm:pt modelId="{ABA994C9-D3F6-432C-8C48-616E4AE0184F}" type="pres">
      <dgm:prSet presAssocID="{80B9E69A-6AB5-4F4A-B05B-9703D82E5058}" presName="comp" presStyleCnt="0"/>
      <dgm:spPr/>
      <dgm:t>
        <a:bodyPr/>
        <a:lstStyle/>
        <a:p>
          <a:endParaRPr lang="zh-CN" altLang="en-US"/>
        </a:p>
      </dgm:t>
    </dgm:pt>
    <dgm:pt modelId="{9D764C22-D808-4AAC-9559-163987BCA2AD}" type="pres">
      <dgm:prSet presAssocID="{80B9E69A-6AB5-4F4A-B05B-9703D82E5058}" presName="box" presStyleLbl="node1" presStyleIdx="1" presStyleCnt="2"/>
      <dgm:spPr/>
      <dgm:t>
        <a:bodyPr/>
        <a:lstStyle/>
        <a:p>
          <a:endParaRPr lang="zh-CN" altLang="en-US"/>
        </a:p>
      </dgm:t>
    </dgm:pt>
    <dgm:pt modelId="{469A8C1D-95C5-4A80-9800-CC201B3DED8A}" type="pres">
      <dgm:prSet presAssocID="{80B9E69A-6AB5-4F4A-B05B-9703D82E5058}" presName="img" presStyleLbl="fgImgPlac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4030B9C0-2C4E-47AB-928B-FF238F3BA024}" type="pres">
      <dgm:prSet presAssocID="{80B9E69A-6AB5-4F4A-B05B-9703D82E505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0DFD689-42BF-4CBD-A207-666423658FCB}" type="presOf" srcId="{80B9E69A-6AB5-4F4A-B05B-9703D82E5058}" destId="{4030B9C0-2C4E-47AB-928B-FF238F3BA024}" srcOrd="1" destOrd="0" presId="urn:microsoft.com/office/officeart/2005/8/layout/vList4"/>
    <dgm:cxn modelId="{D01D8344-FD99-42F3-969E-181BD1921E64}" type="presOf" srcId="{2632D16B-A280-46BD-985A-DC315A0C19B1}" destId="{6286A2A5-7EDB-472A-B20F-D3F2C9CB28F6}" srcOrd="1" destOrd="0" presId="urn:microsoft.com/office/officeart/2005/8/layout/vList4"/>
    <dgm:cxn modelId="{DB29A360-BA2F-4C93-B035-927C6F95ECE3}" type="presOf" srcId="{2632D16B-A280-46BD-985A-DC315A0C19B1}" destId="{0056602D-4934-4985-8361-BB0082CCACCA}" srcOrd="0" destOrd="0" presId="urn:microsoft.com/office/officeart/2005/8/layout/vList4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061656D1-4DD5-4BCA-BA54-120535BEF6E7}" type="presOf" srcId="{80B9E69A-6AB5-4F4A-B05B-9703D82E5058}" destId="{9D764C22-D808-4AAC-9559-163987BCA2AD}" srcOrd="0" destOrd="0" presId="urn:microsoft.com/office/officeart/2005/8/layout/vList4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731813D7-843D-4D79-A0AA-DE665AD5B6D4}" type="presOf" srcId="{481E4673-4B43-4949-9D1F-61144667264D}" destId="{3B248540-FADB-456B-8B44-918A5F4B84E3}" srcOrd="0" destOrd="0" presId="urn:microsoft.com/office/officeart/2005/8/layout/vList4"/>
    <dgm:cxn modelId="{F2F53C13-F4E1-45CF-9E7B-FD6D7BB7B12A}" type="presParOf" srcId="{3B248540-FADB-456B-8B44-918A5F4B84E3}" destId="{92D6FB6B-92AF-42C3-953D-E5A7DD84EE06}" srcOrd="0" destOrd="0" presId="urn:microsoft.com/office/officeart/2005/8/layout/vList4"/>
    <dgm:cxn modelId="{0EF202F6-D6B6-4C6F-B5A6-34D4F2041485}" type="presParOf" srcId="{92D6FB6B-92AF-42C3-953D-E5A7DD84EE06}" destId="{0056602D-4934-4985-8361-BB0082CCACCA}" srcOrd="0" destOrd="0" presId="urn:microsoft.com/office/officeart/2005/8/layout/vList4"/>
    <dgm:cxn modelId="{E65C2772-B400-456D-95C3-ECC1DE9B543E}" type="presParOf" srcId="{92D6FB6B-92AF-42C3-953D-E5A7DD84EE06}" destId="{E62B09FF-ECE7-438B-A979-F7492CAEA61D}" srcOrd="1" destOrd="0" presId="urn:microsoft.com/office/officeart/2005/8/layout/vList4"/>
    <dgm:cxn modelId="{A1CCB17E-7780-4962-93E9-FB7710A50403}" type="presParOf" srcId="{92D6FB6B-92AF-42C3-953D-E5A7DD84EE06}" destId="{6286A2A5-7EDB-472A-B20F-D3F2C9CB28F6}" srcOrd="2" destOrd="0" presId="urn:microsoft.com/office/officeart/2005/8/layout/vList4"/>
    <dgm:cxn modelId="{0D7EEFB4-32CC-41DF-AE56-F2CD5809CEE2}" type="presParOf" srcId="{3B248540-FADB-456B-8B44-918A5F4B84E3}" destId="{6CFB25DF-89AC-4FD1-B803-D6C27DF8388C}" srcOrd="1" destOrd="0" presId="urn:microsoft.com/office/officeart/2005/8/layout/vList4"/>
    <dgm:cxn modelId="{10671162-D36F-4018-A593-14BE03162CC1}" type="presParOf" srcId="{3B248540-FADB-456B-8B44-918A5F4B84E3}" destId="{ABA994C9-D3F6-432C-8C48-616E4AE0184F}" srcOrd="2" destOrd="0" presId="urn:microsoft.com/office/officeart/2005/8/layout/vList4"/>
    <dgm:cxn modelId="{DCC0F967-FB58-4168-8965-15346D8852B0}" type="presParOf" srcId="{ABA994C9-D3F6-432C-8C48-616E4AE0184F}" destId="{9D764C22-D808-4AAC-9559-163987BCA2AD}" srcOrd="0" destOrd="0" presId="urn:microsoft.com/office/officeart/2005/8/layout/vList4"/>
    <dgm:cxn modelId="{BBC8FBA2-0CFF-4049-AE8D-D3EC8D5F25EF}" type="presParOf" srcId="{ABA994C9-D3F6-432C-8C48-616E4AE0184F}" destId="{469A8C1D-95C5-4A80-9800-CC201B3DED8A}" srcOrd="1" destOrd="0" presId="urn:microsoft.com/office/officeart/2005/8/layout/vList4"/>
    <dgm:cxn modelId="{BD788427-52DB-43DF-9B65-B16EC0E0D3CC}" type="presParOf" srcId="{ABA994C9-D3F6-432C-8C48-616E4AE0184F}" destId="{4030B9C0-2C4E-47AB-928B-FF238F3BA02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vList4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b="1" dirty="0" smtClean="0"/>
            <a:t>肺泡弹性下降，数量减少，气管及支气管弹性下降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altLang="en-US" sz="1400" b="1" dirty="0" smtClean="0"/>
            <a:t>细胞呼吸作用下降，对氧的利用率下降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3B248540-FADB-456B-8B44-918A5F4B84E3}" type="pres">
      <dgm:prSet presAssocID="{481E4673-4B43-4949-9D1F-61144667264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2D6FB6B-92AF-42C3-953D-E5A7DD84EE06}" type="pres">
      <dgm:prSet presAssocID="{2632D16B-A280-46BD-985A-DC315A0C19B1}" presName="comp" presStyleCnt="0"/>
      <dgm:spPr/>
      <dgm:t>
        <a:bodyPr/>
        <a:lstStyle/>
        <a:p>
          <a:endParaRPr lang="zh-CN" altLang="en-US"/>
        </a:p>
      </dgm:t>
    </dgm:pt>
    <dgm:pt modelId="{0056602D-4934-4985-8361-BB0082CCACCA}" type="pres">
      <dgm:prSet presAssocID="{2632D16B-A280-46BD-985A-DC315A0C19B1}" presName="box" presStyleLbl="node1" presStyleIdx="0" presStyleCnt="2"/>
      <dgm:spPr/>
      <dgm:t>
        <a:bodyPr/>
        <a:lstStyle/>
        <a:p>
          <a:endParaRPr lang="zh-CN" altLang="en-US"/>
        </a:p>
      </dgm:t>
    </dgm:pt>
    <dgm:pt modelId="{E62B09FF-ECE7-438B-A979-F7492CAEA61D}" type="pres">
      <dgm:prSet presAssocID="{2632D16B-A280-46BD-985A-DC315A0C19B1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6286A2A5-7EDB-472A-B20F-D3F2C9CB28F6}" type="pres">
      <dgm:prSet presAssocID="{2632D16B-A280-46BD-985A-DC315A0C19B1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FB25DF-89AC-4FD1-B803-D6C27DF8388C}" type="pres">
      <dgm:prSet presAssocID="{6BA63A3B-1A70-4C9B-985E-7F84B9A10617}" presName="spacer" presStyleCnt="0"/>
      <dgm:spPr/>
      <dgm:t>
        <a:bodyPr/>
        <a:lstStyle/>
        <a:p>
          <a:endParaRPr lang="zh-CN" altLang="en-US"/>
        </a:p>
      </dgm:t>
    </dgm:pt>
    <dgm:pt modelId="{ABA994C9-D3F6-432C-8C48-616E4AE0184F}" type="pres">
      <dgm:prSet presAssocID="{80B9E69A-6AB5-4F4A-B05B-9703D82E5058}" presName="comp" presStyleCnt="0"/>
      <dgm:spPr/>
      <dgm:t>
        <a:bodyPr/>
        <a:lstStyle/>
        <a:p>
          <a:endParaRPr lang="zh-CN" altLang="en-US"/>
        </a:p>
      </dgm:t>
    </dgm:pt>
    <dgm:pt modelId="{9D764C22-D808-4AAC-9559-163987BCA2AD}" type="pres">
      <dgm:prSet presAssocID="{80B9E69A-6AB5-4F4A-B05B-9703D82E5058}" presName="box" presStyleLbl="node1" presStyleIdx="1" presStyleCnt="2"/>
      <dgm:spPr/>
      <dgm:t>
        <a:bodyPr/>
        <a:lstStyle/>
        <a:p>
          <a:endParaRPr lang="zh-CN" altLang="en-US"/>
        </a:p>
      </dgm:t>
    </dgm:pt>
    <dgm:pt modelId="{469A8C1D-95C5-4A80-9800-CC201B3DED8A}" type="pres">
      <dgm:prSet presAssocID="{80B9E69A-6AB5-4F4A-B05B-9703D82E5058}" presName="img" presStyleLbl="fgImgPlac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zh-CN" altLang="en-US"/>
        </a:p>
      </dgm:t>
    </dgm:pt>
    <dgm:pt modelId="{4030B9C0-2C4E-47AB-928B-FF238F3BA024}" type="pres">
      <dgm:prSet presAssocID="{80B9E69A-6AB5-4F4A-B05B-9703D82E505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5BC9F26-9DCE-420F-936F-367CE19EEF5C}" type="presOf" srcId="{80B9E69A-6AB5-4F4A-B05B-9703D82E5058}" destId="{9D764C22-D808-4AAC-9559-163987BCA2AD}" srcOrd="0" destOrd="0" presId="urn:microsoft.com/office/officeart/2005/8/layout/vList4"/>
    <dgm:cxn modelId="{B2603973-5D43-40AE-A9CB-AA97D0CF2981}" type="presOf" srcId="{80B9E69A-6AB5-4F4A-B05B-9703D82E5058}" destId="{4030B9C0-2C4E-47AB-928B-FF238F3BA024}" srcOrd="1" destOrd="0" presId="urn:microsoft.com/office/officeart/2005/8/layout/vList4"/>
    <dgm:cxn modelId="{10807F5D-0691-4E1D-A740-5FA1C9A0C3DC}" type="presOf" srcId="{2632D16B-A280-46BD-985A-DC315A0C19B1}" destId="{0056602D-4934-4985-8361-BB0082CCACCA}" srcOrd="0" destOrd="0" presId="urn:microsoft.com/office/officeart/2005/8/layout/vList4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59D024F1-90DD-484D-A705-EDE91D9700E3}" type="presOf" srcId="{2632D16B-A280-46BD-985A-DC315A0C19B1}" destId="{6286A2A5-7EDB-472A-B20F-D3F2C9CB28F6}" srcOrd="1" destOrd="0" presId="urn:microsoft.com/office/officeart/2005/8/layout/vList4"/>
    <dgm:cxn modelId="{B6C393BE-84D3-4FFC-A599-69D844B09BBB}" type="presOf" srcId="{481E4673-4B43-4949-9D1F-61144667264D}" destId="{3B248540-FADB-456B-8B44-918A5F4B84E3}" srcOrd="0" destOrd="0" presId="urn:microsoft.com/office/officeart/2005/8/layout/vList4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9456BE75-6AE2-4124-A41F-93910281B194}" type="presParOf" srcId="{3B248540-FADB-456B-8B44-918A5F4B84E3}" destId="{92D6FB6B-92AF-42C3-953D-E5A7DD84EE06}" srcOrd="0" destOrd="0" presId="urn:microsoft.com/office/officeart/2005/8/layout/vList4"/>
    <dgm:cxn modelId="{253A4976-88BC-40AE-A693-2DE530A2CF90}" type="presParOf" srcId="{92D6FB6B-92AF-42C3-953D-E5A7DD84EE06}" destId="{0056602D-4934-4985-8361-BB0082CCACCA}" srcOrd="0" destOrd="0" presId="urn:microsoft.com/office/officeart/2005/8/layout/vList4"/>
    <dgm:cxn modelId="{C467FE7A-1E8D-45F7-892F-C2331F334C04}" type="presParOf" srcId="{92D6FB6B-92AF-42C3-953D-E5A7DD84EE06}" destId="{E62B09FF-ECE7-438B-A979-F7492CAEA61D}" srcOrd="1" destOrd="0" presId="urn:microsoft.com/office/officeart/2005/8/layout/vList4"/>
    <dgm:cxn modelId="{E6252F16-D112-4E0D-AD78-2E09A77B3B0F}" type="presParOf" srcId="{92D6FB6B-92AF-42C3-953D-E5A7DD84EE06}" destId="{6286A2A5-7EDB-472A-B20F-D3F2C9CB28F6}" srcOrd="2" destOrd="0" presId="urn:microsoft.com/office/officeart/2005/8/layout/vList4"/>
    <dgm:cxn modelId="{825E8B4E-1313-4ACB-9798-BB48748A887D}" type="presParOf" srcId="{3B248540-FADB-456B-8B44-918A5F4B84E3}" destId="{6CFB25DF-89AC-4FD1-B803-D6C27DF8388C}" srcOrd="1" destOrd="0" presId="urn:microsoft.com/office/officeart/2005/8/layout/vList4"/>
    <dgm:cxn modelId="{FE692D98-E05E-440D-A562-9DCBDB59ADF3}" type="presParOf" srcId="{3B248540-FADB-456B-8B44-918A5F4B84E3}" destId="{ABA994C9-D3F6-432C-8C48-616E4AE0184F}" srcOrd="2" destOrd="0" presId="urn:microsoft.com/office/officeart/2005/8/layout/vList4"/>
    <dgm:cxn modelId="{50291392-D0A9-41F6-9959-9C02A1A4DD21}" type="presParOf" srcId="{ABA994C9-D3F6-432C-8C48-616E4AE0184F}" destId="{9D764C22-D808-4AAC-9559-163987BCA2AD}" srcOrd="0" destOrd="0" presId="urn:microsoft.com/office/officeart/2005/8/layout/vList4"/>
    <dgm:cxn modelId="{CF13EFD1-D74A-42ED-A4EC-9A7C786CA7C6}" type="presParOf" srcId="{ABA994C9-D3F6-432C-8C48-616E4AE0184F}" destId="{469A8C1D-95C5-4A80-9800-CC201B3DED8A}" srcOrd="1" destOrd="0" presId="urn:microsoft.com/office/officeart/2005/8/layout/vList4"/>
    <dgm:cxn modelId="{663370D0-8860-42CD-AF8E-119083A76A71}" type="presParOf" srcId="{ABA994C9-D3F6-432C-8C48-616E4AE0184F}" destId="{4030B9C0-2C4E-47AB-928B-FF238F3BA02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8/layout/PictureStrips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sz="1400" dirty="0" smtClean="0"/>
            <a:t>脊柱纤维弹性下降，身体变矮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sz="1400" dirty="0" smtClean="0"/>
            <a:t>肌肉力量减弱，肌弹性降低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040FCBF5-42B5-41A3-A94A-AD07597A06E0}">
      <dgm:prSet custT="1"/>
      <dgm:spPr/>
      <dgm:t>
        <a:bodyPr/>
        <a:lstStyle/>
        <a:p>
          <a:pPr algn="l" rtl="0"/>
          <a:r>
            <a:rPr lang="zh-CN" sz="1400" dirty="0" smtClean="0"/>
            <a:t>关节囊结缔组织增生、韧带退行性改变及组织纤维化</a:t>
          </a:r>
          <a:endParaRPr lang="zh-CN" altLang="en-US" sz="1400" dirty="0"/>
        </a:p>
      </dgm:t>
    </dgm:pt>
    <dgm:pt modelId="{962CFF0C-DDC7-402E-A686-EC1964CC5B73}" type="parTrans" cxnId="{25F327C6-71D4-48B0-A50B-517A8C0127C8}">
      <dgm:prSet/>
      <dgm:spPr/>
      <dgm:t>
        <a:bodyPr/>
        <a:lstStyle/>
        <a:p>
          <a:endParaRPr lang="zh-CN" altLang="en-US"/>
        </a:p>
      </dgm:t>
    </dgm:pt>
    <dgm:pt modelId="{3B9C4C7C-FD2A-4E80-B7B2-5ABE257FAC6D}" type="sibTrans" cxnId="{25F327C6-71D4-48B0-A50B-517A8C0127C8}">
      <dgm:prSet/>
      <dgm:spPr/>
      <dgm:t>
        <a:bodyPr/>
        <a:lstStyle/>
        <a:p>
          <a:endParaRPr lang="zh-CN" altLang="en-US"/>
        </a:p>
      </dgm:t>
    </dgm:pt>
    <dgm:pt modelId="{21842C30-D313-434C-A98A-0375FB5DAB6C}">
      <dgm:prSet custT="1"/>
      <dgm:spPr/>
      <dgm:t>
        <a:bodyPr/>
        <a:lstStyle/>
        <a:p>
          <a:pPr algn="l" rtl="0"/>
          <a:r>
            <a:rPr lang="zh-CN" sz="1400" dirty="0" smtClean="0"/>
            <a:t>骨骼中有机物质减少或逐渐退化，出现骨质疏松</a:t>
          </a:r>
          <a:endParaRPr lang="zh-CN" altLang="en-US" sz="1400" dirty="0"/>
        </a:p>
      </dgm:t>
    </dgm:pt>
    <dgm:pt modelId="{543EC402-C028-4DFF-83E9-0E46961BE54F}" type="sibTrans" cxnId="{EB728C23-3314-439B-9F3F-A374EC13ACEC}">
      <dgm:prSet/>
      <dgm:spPr/>
      <dgm:t>
        <a:bodyPr/>
        <a:lstStyle/>
        <a:p>
          <a:endParaRPr lang="zh-CN" altLang="en-US"/>
        </a:p>
      </dgm:t>
    </dgm:pt>
    <dgm:pt modelId="{303775BD-B1CD-429B-9BBE-E3CD87556FDB}" type="parTrans" cxnId="{EB728C23-3314-439B-9F3F-A374EC13ACEC}">
      <dgm:prSet/>
      <dgm:spPr/>
      <dgm:t>
        <a:bodyPr/>
        <a:lstStyle/>
        <a:p>
          <a:endParaRPr lang="zh-CN" altLang="en-US"/>
        </a:p>
      </dgm:t>
    </dgm:pt>
    <dgm:pt modelId="{0D891792-5349-4CEF-B1E4-066B12E8E6EB}" type="pres">
      <dgm:prSet presAssocID="{481E4673-4B43-4949-9D1F-6114466726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CF25F50-2448-4DA3-BD62-A862C9557A73}" type="pres">
      <dgm:prSet presAssocID="{2632D16B-A280-46BD-985A-DC315A0C19B1}" presName="composite" presStyleCnt="0"/>
      <dgm:spPr/>
    </dgm:pt>
    <dgm:pt modelId="{B93C5F6F-D086-457F-B6BC-CBC4B150410B}" type="pres">
      <dgm:prSet presAssocID="{2632D16B-A280-46BD-985A-DC315A0C19B1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2FD966-9B9E-4244-B90C-23AD3A53217C}" type="pres">
      <dgm:prSet presAssocID="{2632D16B-A280-46BD-985A-DC315A0C19B1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A4E3E481-EB9E-49FC-906A-12ED94F2FDD3}" type="pres">
      <dgm:prSet presAssocID="{6BA63A3B-1A70-4C9B-985E-7F84B9A10617}" presName="sibTrans" presStyleCnt="0"/>
      <dgm:spPr/>
    </dgm:pt>
    <dgm:pt modelId="{DFACD2FA-B88B-4EF7-8144-C271B63C05DE}" type="pres">
      <dgm:prSet presAssocID="{80B9E69A-6AB5-4F4A-B05B-9703D82E5058}" presName="composite" presStyleCnt="0"/>
      <dgm:spPr/>
    </dgm:pt>
    <dgm:pt modelId="{DDDC2F81-9E2B-4AE9-94CE-5B2DAE85F646}" type="pres">
      <dgm:prSet presAssocID="{80B9E69A-6AB5-4F4A-B05B-9703D82E5058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D89F8C-1B19-43E4-B330-FACA1F10AA2E}" type="pres">
      <dgm:prSet presAssocID="{80B9E69A-6AB5-4F4A-B05B-9703D82E5058}" presName="rect2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E3632A27-8F4B-4917-91FB-F9499CFFCFF5}" type="pres">
      <dgm:prSet presAssocID="{85C69ACC-4A09-42E9-85B2-7C3C04579C94}" presName="sibTrans" presStyleCnt="0"/>
      <dgm:spPr/>
    </dgm:pt>
    <dgm:pt modelId="{C3A46AAC-28B1-437F-885E-C99978F1BB8D}" type="pres">
      <dgm:prSet presAssocID="{21842C30-D313-434C-A98A-0375FB5DAB6C}" presName="composite" presStyleCnt="0"/>
      <dgm:spPr/>
    </dgm:pt>
    <dgm:pt modelId="{2C9F903D-C435-495C-BC85-B50785ED0AEC}" type="pres">
      <dgm:prSet presAssocID="{21842C30-D313-434C-A98A-0375FB5DAB6C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CA0848-BA28-45C4-9664-6A5D80E7D3F8}" type="pres">
      <dgm:prSet presAssocID="{21842C30-D313-434C-A98A-0375FB5DAB6C}" presName="rect2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0A06126C-2D28-4510-9174-F7360535553D}" type="pres">
      <dgm:prSet presAssocID="{543EC402-C028-4DFF-83E9-0E46961BE54F}" presName="sibTrans" presStyleCnt="0"/>
      <dgm:spPr/>
    </dgm:pt>
    <dgm:pt modelId="{3573F17A-FB20-4D4D-AADF-6518E43A8F73}" type="pres">
      <dgm:prSet presAssocID="{040FCBF5-42B5-41A3-A94A-AD07597A06E0}" presName="composite" presStyleCnt="0"/>
      <dgm:spPr/>
    </dgm:pt>
    <dgm:pt modelId="{B28EE3CE-5A75-48DB-B136-653050AC29C3}" type="pres">
      <dgm:prSet presAssocID="{040FCBF5-42B5-41A3-A94A-AD07597A06E0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7CEF600-9CA5-401D-BA72-9BF1AB713EB4}" type="pres">
      <dgm:prSet presAssocID="{040FCBF5-42B5-41A3-A94A-AD07597A06E0}" presName="rect2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1140B74F-D244-41AB-BCE9-12F86FFD4CAE}" type="presOf" srcId="{80B9E69A-6AB5-4F4A-B05B-9703D82E5058}" destId="{DDDC2F81-9E2B-4AE9-94CE-5B2DAE85F646}" srcOrd="0" destOrd="0" presId="urn:microsoft.com/office/officeart/2008/layout/PictureStrips"/>
    <dgm:cxn modelId="{25F327C6-71D4-48B0-A50B-517A8C0127C8}" srcId="{481E4673-4B43-4949-9D1F-61144667264D}" destId="{040FCBF5-42B5-41A3-A94A-AD07597A06E0}" srcOrd="3" destOrd="0" parTransId="{962CFF0C-DDC7-402E-A686-EC1964CC5B73}" sibTransId="{3B9C4C7C-FD2A-4E80-B7B2-5ABE257FAC6D}"/>
    <dgm:cxn modelId="{43297721-F076-491D-A921-73CFBC799FB8}" type="presOf" srcId="{21842C30-D313-434C-A98A-0375FB5DAB6C}" destId="{2C9F903D-C435-495C-BC85-B50785ED0AEC}" srcOrd="0" destOrd="0" presId="urn:microsoft.com/office/officeart/2008/layout/PictureStrips"/>
    <dgm:cxn modelId="{EB728C23-3314-439B-9F3F-A374EC13ACEC}" srcId="{481E4673-4B43-4949-9D1F-61144667264D}" destId="{21842C30-D313-434C-A98A-0375FB5DAB6C}" srcOrd="2" destOrd="0" parTransId="{303775BD-B1CD-429B-9BBE-E3CD87556FDB}" sibTransId="{543EC402-C028-4DFF-83E9-0E46961BE54F}"/>
    <dgm:cxn modelId="{2878DC2D-B754-4E9B-8585-ED7679545C4D}" type="presOf" srcId="{2632D16B-A280-46BD-985A-DC315A0C19B1}" destId="{B93C5F6F-D086-457F-B6BC-CBC4B150410B}" srcOrd="0" destOrd="0" presId="urn:microsoft.com/office/officeart/2008/layout/PictureStrips"/>
    <dgm:cxn modelId="{0F28EA7A-FFD7-4B70-B046-0A2BB891AA58}" type="presOf" srcId="{481E4673-4B43-4949-9D1F-61144667264D}" destId="{0D891792-5349-4CEF-B1E4-066B12E8E6EB}" srcOrd="0" destOrd="0" presId="urn:microsoft.com/office/officeart/2008/layout/PictureStrips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7C138435-598F-4527-97C4-775A108633EA}" type="presOf" srcId="{040FCBF5-42B5-41A3-A94A-AD07597A06E0}" destId="{B28EE3CE-5A75-48DB-B136-653050AC29C3}" srcOrd="0" destOrd="0" presId="urn:microsoft.com/office/officeart/2008/layout/PictureStrips"/>
    <dgm:cxn modelId="{35D4E4EC-86E3-4841-8616-D56C27E5CD17}" type="presParOf" srcId="{0D891792-5349-4CEF-B1E4-066B12E8E6EB}" destId="{ACF25F50-2448-4DA3-BD62-A862C9557A73}" srcOrd="0" destOrd="0" presId="urn:microsoft.com/office/officeart/2008/layout/PictureStrips"/>
    <dgm:cxn modelId="{AD05BFC2-9384-47C7-8FCA-E861FF606D4B}" type="presParOf" srcId="{ACF25F50-2448-4DA3-BD62-A862C9557A73}" destId="{B93C5F6F-D086-457F-B6BC-CBC4B150410B}" srcOrd="0" destOrd="0" presId="urn:microsoft.com/office/officeart/2008/layout/PictureStrips"/>
    <dgm:cxn modelId="{EF435012-FB59-4914-8C03-17AD670B3D27}" type="presParOf" srcId="{ACF25F50-2448-4DA3-BD62-A862C9557A73}" destId="{4F2FD966-9B9E-4244-B90C-23AD3A53217C}" srcOrd="1" destOrd="0" presId="urn:microsoft.com/office/officeart/2008/layout/PictureStrips"/>
    <dgm:cxn modelId="{EE4CAE5A-3201-49B2-9794-A05DAE09886E}" type="presParOf" srcId="{0D891792-5349-4CEF-B1E4-066B12E8E6EB}" destId="{A4E3E481-EB9E-49FC-906A-12ED94F2FDD3}" srcOrd="1" destOrd="0" presId="urn:microsoft.com/office/officeart/2008/layout/PictureStrips"/>
    <dgm:cxn modelId="{DBBE4E8C-0687-4A09-9CD2-97CE7165E1D4}" type="presParOf" srcId="{0D891792-5349-4CEF-B1E4-066B12E8E6EB}" destId="{DFACD2FA-B88B-4EF7-8144-C271B63C05DE}" srcOrd="2" destOrd="0" presId="urn:microsoft.com/office/officeart/2008/layout/PictureStrips"/>
    <dgm:cxn modelId="{82CD304C-99D3-4CB8-8915-74E07AB152ED}" type="presParOf" srcId="{DFACD2FA-B88B-4EF7-8144-C271B63C05DE}" destId="{DDDC2F81-9E2B-4AE9-94CE-5B2DAE85F646}" srcOrd="0" destOrd="0" presId="urn:microsoft.com/office/officeart/2008/layout/PictureStrips"/>
    <dgm:cxn modelId="{0E4AC614-1B6C-4659-8AD4-EC0144F18B3F}" type="presParOf" srcId="{DFACD2FA-B88B-4EF7-8144-C271B63C05DE}" destId="{EAD89F8C-1B19-43E4-B330-FACA1F10AA2E}" srcOrd="1" destOrd="0" presId="urn:microsoft.com/office/officeart/2008/layout/PictureStrips"/>
    <dgm:cxn modelId="{7AEF24F5-CCB3-4AB0-8CA5-3FC27BE3D075}" type="presParOf" srcId="{0D891792-5349-4CEF-B1E4-066B12E8E6EB}" destId="{E3632A27-8F4B-4917-91FB-F9499CFFCFF5}" srcOrd="3" destOrd="0" presId="urn:microsoft.com/office/officeart/2008/layout/PictureStrips"/>
    <dgm:cxn modelId="{87E878B2-3CD2-402E-AFB4-92E58CBDA755}" type="presParOf" srcId="{0D891792-5349-4CEF-B1E4-066B12E8E6EB}" destId="{C3A46AAC-28B1-437F-885E-C99978F1BB8D}" srcOrd="4" destOrd="0" presId="urn:microsoft.com/office/officeart/2008/layout/PictureStrips"/>
    <dgm:cxn modelId="{17A5813A-BD54-4A14-A267-E7A1AAE86F65}" type="presParOf" srcId="{C3A46AAC-28B1-437F-885E-C99978F1BB8D}" destId="{2C9F903D-C435-495C-BC85-B50785ED0AEC}" srcOrd="0" destOrd="0" presId="urn:microsoft.com/office/officeart/2008/layout/PictureStrips"/>
    <dgm:cxn modelId="{60A2200C-F903-47A4-9FCE-E7D46B293A76}" type="presParOf" srcId="{C3A46AAC-28B1-437F-885E-C99978F1BB8D}" destId="{0ACA0848-BA28-45C4-9664-6A5D80E7D3F8}" srcOrd="1" destOrd="0" presId="urn:microsoft.com/office/officeart/2008/layout/PictureStrips"/>
    <dgm:cxn modelId="{DD80C179-15D7-4F56-8ABC-3F37F4AC9EF2}" type="presParOf" srcId="{0D891792-5349-4CEF-B1E4-066B12E8E6EB}" destId="{0A06126C-2D28-4510-9174-F7360535553D}" srcOrd="5" destOrd="0" presId="urn:microsoft.com/office/officeart/2008/layout/PictureStrips"/>
    <dgm:cxn modelId="{91A40125-FA40-4A74-B354-78CEAAD480A3}" type="presParOf" srcId="{0D891792-5349-4CEF-B1E4-066B12E8E6EB}" destId="{3573F17A-FB20-4D4D-AADF-6518E43A8F73}" srcOrd="6" destOrd="0" presId="urn:microsoft.com/office/officeart/2008/layout/PictureStrips"/>
    <dgm:cxn modelId="{A66F94AE-6880-442C-BDA6-4A8660478472}" type="presParOf" srcId="{3573F17A-FB20-4D4D-AADF-6518E43A8F73}" destId="{B28EE3CE-5A75-48DB-B136-653050AC29C3}" srcOrd="0" destOrd="0" presId="urn:microsoft.com/office/officeart/2008/layout/PictureStrips"/>
    <dgm:cxn modelId="{F1467191-7708-4AF1-A075-7300C81416F8}" type="presParOf" srcId="{3573F17A-FB20-4D4D-AADF-6518E43A8F73}" destId="{B7CEF600-9CA5-401D-BA72-9BF1AB713EB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8/layout/PictureStrips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sz="1400" dirty="0" smtClean="0"/>
            <a:t>有效肾血流量减少，肾小球滤过率下降，肾小管重吸收功能减退</a:t>
          </a:r>
          <a:endParaRPr lang="zh-CN" altLang="en-US" sz="1400" dirty="0"/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80B9E69A-6AB5-4F4A-B05B-9703D82E5058}">
      <dgm:prSet custT="1"/>
      <dgm:spPr/>
      <dgm:t>
        <a:bodyPr/>
        <a:lstStyle/>
        <a:p>
          <a:pPr algn="l" rtl="0"/>
          <a:r>
            <a:rPr lang="zh-CN" sz="1400" dirty="0" smtClean="0"/>
            <a:t>膀胱容量减少，膀胱肌肉萎缩</a:t>
          </a:r>
          <a:endParaRPr lang="zh-CN" altLang="en-US" sz="1400" dirty="0"/>
        </a:p>
      </dgm:t>
    </dgm:pt>
    <dgm:pt modelId="{AD526F9B-8384-43F0-875D-449A9162BF29}" type="par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85C69ACC-4A09-42E9-85B2-7C3C04579C94}" type="sibTrans" cxnId="{707A6709-19F3-4367-8577-5372B1018C8D}">
      <dgm:prSet/>
      <dgm:spPr/>
      <dgm:t>
        <a:bodyPr/>
        <a:lstStyle/>
        <a:p>
          <a:endParaRPr lang="zh-CN" altLang="en-US"/>
        </a:p>
      </dgm:t>
    </dgm:pt>
    <dgm:pt modelId="{040FCBF5-42B5-41A3-A94A-AD07597A06E0}">
      <dgm:prSet custT="1"/>
      <dgm:spPr/>
      <dgm:t>
        <a:bodyPr/>
        <a:lstStyle/>
        <a:p>
          <a:pPr algn="l" rtl="0"/>
          <a:r>
            <a:rPr lang="zh-CN" sz="1400" dirty="0" smtClean="0"/>
            <a:t>老年女性因尿道短，尿道肌肉萎缩，括约肌收缩不良，易发生压力性尿失禁和尿路感染。</a:t>
          </a:r>
          <a:endParaRPr lang="zh-CN" altLang="en-US" sz="1400" dirty="0"/>
        </a:p>
      </dgm:t>
    </dgm:pt>
    <dgm:pt modelId="{962CFF0C-DDC7-402E-A686-EC1964CC5B73}" type="parTrans" cxnId="{25F327C6-71D4-48B0-A50B-517A8C0127C8}">
      <dgm:prSet/>
      <dgm:spPr/>
      <dgm:t>
        <a:bodyPr/>
        <a:lstStyle/>
        <a:p>
          <a:endParaRPr lang="zh-CN" altLang="en-US"/>
        </a:p>
      </dgm:t>
    </dgm:pt>
    <dgm:pt modelId="{3B9C4C7C-FD2A-4E80-B7B2-5ABE257FAC6D}" type="sibTrans" cxnId="{25F327C6-71D4-48B0-A50B-517A8C0127C8}">
      <dgm:prSet/>
      <dgm:spPr/>
      <dgm:t>
        <a:bodyPr/>
        <a:lstStyle/>
        <a:p>
          <a:endParaRPr lang="zh-CN" altLang="en-US"/>
        </a:p>
      </dgm:t>
    </dgm:pt>
    <dgm:pt modelId="{21842C30-D313-434C-A98A-0375FB5DAB6C}">
      <dgm:prSet custT="1"/>
      <dgm:spPr/>
      <dgm:t>
        <a:bodyPr/>
        <a:lstStyle/>
        <a:p>
          <a:pPr algn="l" rtl="0"/>
          <a:r>
            <a:rPr lang="zh-CN" sz="1400" dirty="0" smtClean="0"/>
            <a:t>老年男性困前列腺肥大，有时感到排尿困难</a:t>
          </a:r>
          <a:endParaRPr lang="zh-CN" altLang="en-US" sz="1400" dirty="0"/>
        </a:p>
      </dgm:t>
    </dgm:pt>
    <dgm:pt modelId="{543EC402-C028-4DFF-83E9-0E46961BE54F}" type="sibTrans" cxnId="{EB728C23-3314-439B-9F3F-A374EC13ACEC}">
      <dgm:prSet/>
      <dgm:spPr/>
      <dgm:t>
        <a:bodyPr/>
        <a:lstStyle/>
        <a:p>
          <a:endParaRPr lang="zh-CN" altLang="en-US"/>
        </a:p>
      </dgm:t>
    </dgm:pt>
    <dgm:pt modelId="{303775BD-B1CD-429B-9BBE-E3CD87556FDB}" type="parTrans" cxnId="{EB728C23-3314-439B-9F3F-A374EC13ACEC}">
      <dgm:prSet/>
      <dgm:spPr/>
      <dgm:t>
        <a:bodyPr/>
        <a:lstStyle/>
        <a:p>
          <a:endParaRPr lang="zh-CN" altLang="en-US"/>
        </a:p>
      </dgm:t>
    </dgm:pt>
    <dgm:pt modelId="{0D891792-5349-4CEF-B1E4-066B12E8E6EB}" type="pres">
      <dgm:prSet presAssocID="{481E4673-4B43-4949-9D1F-6114466726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CF25F50-2448-4DA3-BD62-A862C9557A73}" type="pres">
      <dgm:prSet presAssocID="{2632D16B-A280-46BD-985A-DC315A0C19B1}" presName="composite" presStyleCnt="0"/>
      <dgm:spPr/>
    </dgm:pt>
    <dgm:pt modelId="{B93C5F6F-D086-457F-B6BC-CBC4B150410B}" type="pres">
      <dgm:prSet presAssocID="{2632D16B-A280-46BD-985A-DC315A0C19B1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2FD966-9B9E-4244-B90C-23AD3A53217C}" type="pres">
      <dgm:prSet presAssocID="{2632D16B-A280-46BD-985A-DC315A0C19B1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A4E3E481-EB9E-49FC-906A-12ED94F2FDD3}" type="pres">
      <dgm:prSet presAssocID="{6BA63A3B-1A70-4C9B-985E-7F84B9A10617}" presName="sibTrans" presStyleCnt="0"/>
      <dgm:spPr/>
    </dgm:pt>
    <dgm:pt modelId="{DFACD2FA-B88B-4EF7-8144-C271B63C05DE}" type="pres">
      <dgm:prSet presAssocID="{80B9E69A-6AB5-4F4A-B05B-9703D82E5058}" presName="composite" presStyleCnt="0"/>
      <dgm:spPr/>
    </dgm:pt>
    <dgm:pt modelId="{DDDC2F81-9E2B-4AE9-94CE-5B2DAE85F646}" type="pres">
      <dgm:prSet presAssocID="{80B9E69A-6AB5-4F4A-B05B-9703D82E5058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D89F8C-1B19-43E4-B330-FACA1F10AA2E}" type="pres">
      <dgm:prSet presAssocID="{80B9E69A-6AB5-4F4A-B05B-9703D82E5058}" presName="rect2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E3632A27-8F4B-4917-91FB-F9499CFFCFF5}" type="pres">
      <dgm:prSet presAssocID="{85C69ACC-4A09-42E9-85B2-7C3C04579C94}" presName="sibTrans" presStyleCnt="0"/>
      <dgm:spPr/>
    </dgm:pt>
    <dgm:pt modelId="{C3A46AAC-28B1-437F-885E-C99978F1BB8D}" type="pres">
      <dgm:prSet presAssocID="{21842C30-D313-434C-A98A-0375FB5DAB6C}" presName="composite" presStyleCnt="0"/>
      <dgm:spPr/>
    </dgm:pt>
    <dgm:pt modelId="{2C9F903D-C435-495C-BC85-B50785ED0AEC}" type="pres">
      <dgm:prSet presAssocID="{21842C30-D313-434C-A98A-0375FB5DAB6C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CA0848-BA28-45C4-9664-6A5D80E7D3F8}" type="pres">
      <dgm:prSet presAssocID="{21842C30-D313-434C-A98A-0375FB5DAB6C}" presName="rect2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0A06126C-2D28-4510-9174-F7360535553D}" type="pres">
      <dgm:prSet presAssocID="{543EC402-C028-4DFF-83E9-0E46961BE54F}" presName="sibTrans" presStyleCnt="0"/>
      <dgm:spPr/>
    </dgm:pt>
    <dgm:pt modelId="{3573F17A-FB20-4D4D-AADF-6518E43A8F73}" type="pres">
      <dgm:prSet presAssocID="{040FCBF5-42B5-41A3-A94A-AD07597A06E0}" presName="composite" presStyleCnt="0"/>
      <dgm:spPr/>
    </dgm:pt>
    <dgm:pt modelId="{B28EE3CE-5A75-48DB-B136-653050AC29C3}" type="pres">
      <dgm:prSet presAssocID="{040FCBF5-42B5-41A3-A94A-AD07597A06E0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7CEF600-9CA5-401D-BA72-9BF1AB713EB4}" type="pres">
      <dgm:prSet presAssocID="{040FCBF5-42B5-41A3-A94A-AD07597A06E0}" presName="rect2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F164E389-041C-41E8-9FCE-71AAD5CE2E78}" type="presOf" srcId="{2632D16B-A280-46BD-985A-DC315A0C19B1}" destId="{B93C5F6F-D086-457F-B6BC-CBC4B150410B}" srcOrd="0" destOrd="0" presId="urn:microsoft.com/office/officeart/2008/layout/PictureStrips"/>
    <dgm:cxn modelId="{EB728C23-3314-439B-9F3F-A374EC13ACEC}" srcId="{481E4673-4B43-4949-9D1F-61144667264D}" destId="{21842C30-D313-434C-A98A-0375FB5DAB6C}" srcOrd="2" destOrd="0" parTransId="{303775BD-B1CD-429B-9BBE-E3CD87556FDB}" sibTransId="{543EC402-C028-4DFF-83E9-0E46961BE54F}"/>
    <dgm:cxn modelId="{A8DA03B9-4F20-4EE0-8C77-9ABFE32EC9D6}" type="presOf" srcId="{481E4673-4B43-4949-9D1F-61144667264D}" destId="{0D891792-5349-4CEF-B1E4-066B12E8E6EB}" srcOrd="0" destOrd="0" presId="urn:microsoft.com/office/officeart/2008/layout/PictureStrips"/>
    <dgm:cxn modelId="{7AF2FE90-07D5-4D93-B99A-EFDB4F8ED2AD}" type="presOf" srcId="{80B9E69A-6AB5-4F4A-B05B-9703D82E5058}" destId="{DDDC2F81-9E2B-4AE9-94CE-5B2DAE85F646}" srcOrd="0" destOrd="0" presId="urn:microsoft.com/office/officeart/2008/layout/PictureStrips"/>
    <dgm:cxn modelId="{2A58EF85-7884-4943-A213-E8A33DD26AD8}" type="presOf" srcId="{040FCBF5-42B5-41A3-A94A-AD07597A06E0}" destId="{B28EE3CE-5A75-48DB-B136-653050AC29C3}" srcOrd="0" destOrd="0" presId="urn:microsoft.com/office/officeart/2008/layout/PictureStrips"/>
    <dgm:cxn modelId="{9579E417-5F3C-466C-A12E-BAD95C48E2B4}" type="presOf" srcId="{21842C30-D313-434C-A98A-0375FB5DAB6C}" destId="{2C9F903D-C435-495C-BC85-B50785ED0AEC}" srcOrd="0" destOrd="0" presId="urn:microsoft.com/office/officeart/2008/layout/PictureStrips"/>
    <dgm:cxn modelId="{25F327C6-71D4-48B0-A50B-517A8C0127C8}" srcId="{481E4673-4B43-4949-9D1F-61144667264D}" destId="{040FCBF5-42B5-41A3-A94A-AD07597A06E0}" srcOrd="3" destOrd="0" parTransId="{962CFF0C-DDC7-402E-A686-EC1964CC5B73}" sibTransId="{3B9C4C7C-FD2A-4E80-B7B2-5ABE257FAC6D}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707A6709-19F3-4367-8577-5372B1018C8D}" srcId="{481E4673-4B43-4949-9D1F-61144667264D}" destId="{80B9E69A-6AB5-4F4A-B05B-9703D82E5058}" srcOrd="1" destOrd="0" parTransId="{AD526F9B-8384-43F0-875D-449A9162BF29}" sibTransId="{85C69ACC-4A09-42E9-85B2-7C3C04579C94}"/>
    <dgm:cxn modelId="{4543F677-81B3-482B-A3B0-F151112B9452}" type="presParOf" srcId="{0D891792-5349-4CEF-B1E4-066B12E8E6EB}" destId="{ACF25F50-2448-4DA3-BD62-A862C9557A73}" srcOrd="0" destOrd="0" presId="urn:microsoft.com/office/officeart/2008/layout/PictureStrips"/>
    <dgm:cxn modelId="{1A1FDD00-9DFB-4DA8-8595-80EC281249BA}" type="presParOf" srcId="{ACF25F50-2448-4DA3-BD62-A862C9557A73}" destId="{B93C5F6F-D086-457F-B6BC-CBC4B150410B}" srcOrd="0" destOrd="0" presId="urn:microsoft.com/office/officeart/2008/layout/PictureStrips"/>
    <dgm:cxn modelId="{DC39910F-3AC5-4197-9F04-56B23DBE3AB1}" type="presParOf" srcId="{ACF25F50-2448-4DA3-BD62-A862C9557A73}" destId="{4F2FD966-9B9E-4244-B90C-23AD3A53217C}" srcOrd="1" destOrd="0" presId="urn:microsoft.com/office/officeart/2008/layout/PictureStrips"/>
    <dgm:cxn modelId="{5B15FEAC-9F64-4592-A124-40CA6D327EC9}" type="presParOf" srcId="{0D891792-5349-4CEF-B1E4-066B12E8E6EB}" destId="{A4E3E481-EB9E-49FC-906A-12ED94F2FDD3}" srcOrd="1" destOrd="0" presId="urn:microsoft.com/office/officeart/2008/layout/PictureStrips"/>
    <dgm:cxn modelId="{68C40842-A177-44A7-B6B4-54110A1BB8CC}" type="presParOf" srcId="{0D891792-5349-4CEF-B1E4-066B12E8E6EB}" destId="{DFACD2FA-B88B-4EF7-8144-C271B63C05DE}" srcOrd="2" destOrd="0" presId="urn:microsoft.com/office/officeart/2008/layout/PictureStrips"/>
    <dgm:cxn modelId="{13B65103-81D0-46EC-A25E-E5E4926D47B0}" type="presParOf" srcId="{DFACD2FA-B88B-4EF7-8144-C271B63C05DE}" destId="{DDDC2F81-9E2B-4AE9-94CE-5B2DAE85F646}" srcOrd="0" destOrd="0" presId="urn:microsoft.com/office/officeart/2008/layout/PictureStrips"/>
    <dgm:cxn modelId="{E47118C6-3CFC-4079-85E8-9BBF59F13E99}" type="presParOf" srcId="{DFACD2FA-B88B-4EF7-8144-C271B63C05DE}" destId="{EAD89F8C-1B19-43E4-B330-FACA1F10AA2E}" srcOrd="1" destOrd="0" presId="urn:microsoft.com/office/officeart/2008/layout/PictureStrips"/>
    <dgm:cxn modelId="{EC873183-2274-43B7-97C4-B4F0A7D23955}" type="presParOf" srcId="{0D891792-5349-4CEF-B1E4-066B12E8E6EB}" destId="{E3632A27-8F4B-4917-91FB-F9499CFFCFF5}" srcOrd="3" destOrd="0" presId="urn:microsoft.com/office/officeart/2008/layout/PictureStrips"/>
    <dgm:cxn modelId="{984F626B-7531-4512-B657-90749A29A971}" type="presParOf" srcId="{0D891792-5349-4CEF-B1E4-066B12E8E6EB}" destId="{C3A46AAC-28B1-437F-885E-C99978F1BB8D}" srcOrd="4" destOrd="0" presId="urn:microsoft.com/office/officeart/2008/layout/PictureStrips"/>
    <dgm:cxn modelId="{D25451F1-2B60-47B8-AD94-64BBCCB047E1}" type="presParOf" srcId="{C3A46AAC-28B1-437F-885E-C99978F1BB8D}" destId="{2C9F903D-C435-495C-BC85-B50785ED0AEC}" srcOrd="0" destOrd="0" presId="urn:microsoft.com/office/officeart/2008/layout/PictureStrips"/>
    <dgm:cxn modelId="{979336F5-9E28-4800-96D1-53861A9AF65D}" type="presParOf" srcId="{C3A46AAC-28B1-437F-885E-C99978F1BB8D}" destId="{0ACA0848-BA28-45C4-9664-6A5D80E7D3F8}" srcOrd="1" destOrd="0" presId="urn:microsoft.com/office/officeart/2008/layout/PictureStrips"/>
    <dgm:cxn modelId="{6B349071-DD46-474E-BDF8-C50DBD8980D0}" type="presParOf" srcId="{0D891792-5349-4CEF-B1E4-066B12E8E6EB}" destId="{0A06126C-2D28-4510-9174-F7360535553D}" srcOrd="5" destOrd="0" presId="urn:microsoft.com/office/officeart/2008/layout/PictureStrips"/>
    <dgm:cxn modelId="{7F6F787D-7E40-4B79-AEE0-4CFABA787EA1}" type="presParOf" srcId="{0D891792-5349-4CEF-B1E4-066B12E8E6EB}" destId="{3573F17A-FB20-4D4D-AADF-6518E43A8F73}" srcOrd="6" destOrd="0" presId="urn:microsoft.com/office/officeart/2008/layout/PictureStrips"/>
    <dgm:cxn modelId="{29169071-F79B-4443-8851-BE7482562956}" type="presParOf" srcId="{3573F17A-FB20-4D4D-AADF-6518E43A8F73}" destId="{B28EE3CE-5A75-48DB-B136-653050AC29C3}" srcOrd="0" destOrd="0" presId="urn:microsoft.com/office/officeart/2008/layout/PictureStrips"/>
    <dgm:cxn modelId="{1F1ADC10-4778-4112-960E-5A529E43A462}" type="presParOf" srcId="{3573F17A-FB20-4D4D-AADF-6518E43A8F73}" destId="{B7CEF600-9CA5-401D-BA72-9BF1AB713EB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8/layout/CircularPictureCallout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dirty="0" smtClean="0">
              <a:solidFill>
                <a:schemeClr val="tx1"/>
              </a:solidFill>
            </a:rPr>
            <a:t>性激素分泌减少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A6C3B44C-DB92-4BCE-9436-39301047A673}" type="pres">
      <dgm:prSet presAssocID="{481E4673-4B43-4949-9D1F-61144667264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B335DCF7-2F88-434F-9339-0E98A15ABB54}" type="pres">
      <dgm:prSet presAssocID="{481E4673-4B43-4949-9D1F-61144667264D}" presName="Name1" presStyleCnt="0"/>
      <dgm:spPr/>
    </dgm:pt>
    <dgm:pt modelId="{353714B3-3A78-4C86-98BE-E3EA6AB7A0E9}" type="pres">
      <dgm:prSet presAssocID="{6BA63A3B-1A70-4C9B-985E-7F84B9A10617}" presName="picture_1" presStyleCnt="0"/>
      <dgm:spPr/>
    </dgm:pt>
    <dgm:pt modelId="{EBB2B808-0601-43DD-BD28-875C356154D7}" type="pres">
      <dgm:prSet presAssocID="{6BA63A3B-1A70-4C9B-985E-7F84B9A10617}" presName="pictureRepeatNode" presStyleLbl="alignImgPlace1" presStyleIdx="0" presStyleCnt="1" custLinFactX="-12500" custLinFactNeighborX="-100000" custLinFactNeighborY="4032"/>
      <dgm:spPr/>
      <dgm:t>
        <a:bodyPr/>
        <a:lstStyle/>
        <a:p>
          <a:endParaRPr lang="zh-CN" altLang="en-US"/>
        </a:p>
      </dgm:t>
    </dgm:pt>
    <dgm:pt modelId="{F93980BF-002E-4DAC-942C-856D1C367749}" type="pres">
      <dgm:prSet presAssocID="{2632D16B-A280-46BD-985A-DC315A0C19B1}" presName="text_1" presStyleLbl="node1" presStyleIdx="0" presStyleCnt="0" custScaleX="118307" custScaleY="40586" custLinFactX="-68416" custLinFactNeighborX="-100000" custLinFactNeighborY="-6842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52D9098-02C5-4E7F-93DB-CA10CC842C4D}" type="presOf" srcId="{481E4673-4B43-4949-9D1F-61144667264D}" destId="{A6C3B44C-DB92-4BCE-9436-39301047A673}" srcOrd="0" destOrd="0" presId="urn:microsoft.com/office/officeart/2008/layout/CircularPictureCallout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BD1EFE18-A197-4E3E-9A0A-97ED64B6B856}" type="presOf" srcId="{2632D16B-A280-46BD-985A-DC315A0C19B1}" destId="{F93980BF-002E-4DAC-942C-856D1C367749}" srcOrd="0" destOrd="0" presId="urn:microsoft.com/office/officeart/2008/layout/CircularPictureCallout"/>
    <dgm:cxn modelId="{AD9890AB-D10D-426F-BE84-899AEA6BA28D}" type="presOf" srcId="{6BA63A3B-1A70-4C9B-985E-7F84B9A10617}" destId="{EBB2B808-0601-43DD-BD28-875C356154D7}" srcOrd="0" destOrd="0" presId="urn:microsoft.com/office/officeart/2008/layout/CircularPictureCallout"/>
    <dgm:cxn modelId="{0708AD18-5FA2-4008-B7A7-2C577F774CDB}" type="presParOf" srcId="{A6C3B44C-DB92-4BCE-9436-39301047A673}" destId="{B335DCF7-2F88-434F-9339-0E98A15ABB54}" srcOrd="0" destOrd="0" presId="urn:microsoft.com/office/officeart/2008/layout/CircularPictureCallout"/>
    <dgm:cxn modelId="{FA59A68A-CE95-4885-9262-0142C3957EAE}" type="presParOf" srcId="{B335DCF7-2F88-434F-9339-0E98A15ABB54}" destId="{353714B3-3A78-4C86-98BE-E3EA6AB7A0E9}" srcOrd="0" destOrd="0" presId="urn:microsoft.com/office/officeart/2008/layout/CircularPictureCallout"/>
    <dgm:cxn modelId="{AF006C7B-B4F1-464E-9499-3EA1D320A696}" type="presParOf" srcId="{353714B3-3A78-4C86-98BE-E3EA6AB7A0E9}" destId="{EBB2B808-0601-43DD-BD28-875C356154D7}" srcOrd="0" destOrd="0" presId="urn:microsoft.com/office/officeart/2008/layout/CircularPictureCallout"/>
    <dgm:cxn modelId="{8916F23C-5D8F-445B-B1A1-6705294814DE}" type="presParOf" srcId="{B335DCF7-2F88-434F-9339-0E98A15ABB54}" destId="{F93980BF-002E-4DAC-942C-856D1C367749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1E4673-4B43-4949-9D1F-61144667264D}" type="doc">
      <dgm:prSet loTypeId="urn:microsoft.com/office/officeart/2005/8/layout/pList1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2632D16B-A280-46BD-985A-DC315A0C19B1}">
      <dgm:prSet custT="1"/>
      <dgm:spPr/>
      <dgm:t>
        <a:bodyPr/>
        <a:lstStyle/>
        <a:p>
          <a:pPr algn="l" rtl="0"/>
          <a:r>
            <a:rPr lang="zh-CN" altLang="en-US" sz="1400" dirty="0" smtClean="0">
              <a:solidFill>
                <a:schemeClr val="tx1"/>
              </a:solidFill>
            </a:rPr>
            <a:t>视觉减退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72569175-A868-447F-A6D1-060916B4BF6D}" type="par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6BA63A3B-1A70-4C9B-985E-7F84B9A10617}" type="sibTrans" cxnId="{5132D0A4-5D98-47AD-8A4C-6A869EAFAF78}">
      <dgm:prSet/>
      <dgm:spPr/>
      <dgm:t>
        <a:bodyPr/>
        <a:lstStyle/>
        <a:p>
          <a:endParaRPr lang="zh-CN" altLang="en-US"/>
        </a:p>
      </dgm:t>
    </dgm:pt>
    <dgm:pt modelId="{03B31A87-5EBD-480F-8FBD-2B9E9B9A209B}">
      <dgm:prSet custT="1"/>
      <dgm:spPr/>
      <dgm:t>
        <a:bodyPr/>
        <a:lstStyle/>
        <a:p>
          <a:pPr algn="l" rtl="0"/>
          <a:r>
            <a:rPr lang="zh-CN" altLang="en-US" sz="1400" dirty="0" smtClean="0">
              <a:solidFill>
                <a:schemeClr val="tx1"/>
              </a:solidFill>
            </a:rPr>
            <a:t>听觉障碍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48D0F17E-4950-471B-BBD7-2F542ED67EB9}" type="parTrans" cxnId="{3846CA77-6A85-4743-88BF-E5B1CF18F596}">
      <dgm:prSet/>
      <dgm:spPr/>
      <dgm:t>
        <a:bodyPr/>
        <a:lstStyle/>
        <a:p>
          <a:endParaRPr lang="zh-CN" altLang="en-US"/>
        </a:p>
      </dgm:t>
    </dgm:pt>
    <dgm:pt modelId="{1A86088B-2C7B-41C7-B034-CE1FB12C744E}" type="sibTrans" cxnId="{3846CA77-6A85-4743-88BF-E5B1CF18F596}">
      <dgm:prSet/>
      <dgm:spPr/>
      <dgm:t>
        <a:bodyPr/>
        <a:lstStyle/>
        <a:p>
          <a:endParaRPr lang="zh-CN" altLang="en-US"/>
        </a:p>
      </dgm:t>
    </dgm:pt>
    <dgm:pt modelId="{E8D524FB-3E65-4DB0-BD3D-59DBDD6BF43B}">
      <dgm:prSet custT="1"/>
      <dgm:spPr/>
      <dgm:t>
        <a:bodyPr/>
        <a:lstStyle/>
        <a:p>
          <a:pPr algn="l" rtl="0"/>
          <a:r>
            <a:rPr lang="zh-CN" altLang="en-US" sz="1400" dirty="0" smtClean="0">
              <a:solidFill>
                <a:schemeClr val="tx1"/>
              </a:solidFill>
            </a:rPr>
            <a:t>皮肤感觉减弱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C5601F86-7C43-42CC-B161-8C2487ECA0DB}" type="parTrans" cxnId="{FBDB6DF3-4DE1-4611-9444-2AD49D335F09}">
      <dgm:prSet/>
      <dgm:spPr/>
      <dgm:t>
        <a:bodyPr/>
        <a:lstStyle/>
        <a:p>
          <a:endParaRPr lang="zh-CN" altLang="en-US"/>
        </a:p>
      </dgm:t>
    </dgm:pt>
    <dgm:pt modelId="{11CBFA17-5E3A-41BD-89FA-6A459B9306B3}" type="sibTrans" cxnId="{FBDB6DF3-4DE1-4611-9444-2AD49D335F09}">
      <dgm:prSet/>
      <dgm:spPr/>
      <dgm:t>
        <a:bodyPr/>
        <a:lstStyle/>
        <a:p>
          <a:endParaRPr lang="zh-CN" altLang="en-US"/>
        </a:p>
      </dgm:t>
    </dgm:pt>
    <dgm:pt modelId="{65AA4412-6BEE-44DF-BAB5-49D5B7A62B77}">
      <dgm:prSet custT="1"/>
      <dgm:spPr/>
      <dgm:t>
        <a:bodyPr/>
        <a:lstStyle/>
        <a:p>
          <a:pPr algn="l" rtl="0"/>
          <a:r>
            <a:rPr lang="zh-CN" altLang="en-US" sz="1400" dirty="0" smtClean="0">
              <a:solidFill>
                <a:schemeClr val="tx1"/>
              </a:solidFill>
            </a:rPr>
            <a:t>味觉变化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CEB03E33-274E-4862-9C6D-DC6D29918DFB}" type="parTrans" cxnId="{9E49C937-7A5F-46F8-B1DC-9359AED6BC6A}">
      <dgm:prSet/>
      <dgm:spPr/>
      <dgm:t>
        <a:bodyPr/>
        <a:lstStyle/>
        <a:p>
          <a:endParaRPr lang="zh-CN" altLang="en-US"/>
        </a:p>
      </dgm:t>
    </dgm:pt>
    <dgm:pt modelId="{62A392DD-3B51-42FF-930F-90CCF4AF4A40}" type="sibTrans" cxnId="{9E49C937-7A5F-46F8-B1DC-9359AED6BC6A}">
      <dgm:prSet/>
      <dgm:spPr/>
      <dgm:t>
        <a:bodyPr/>
        <a:lstStyle/>
        <a:p>
          <a:endParaRPr lang="zh-CN" altLang="en-US"/>
        </a:p>
      </dgm:t>
    </dgm:pt>
    <dgm:pt modelId="{C395BC30-387A-4383-95E4-411488C6C92D}" type="pres">
      <dgm:prSet presAssocID="{481E4673-4B43-4949-9D1F-6114466726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DF39942-6F92-4CA5-8F5A-6B0275DCC383}" type="pres">
      <dgm:prSet presAssocID="{2632D16B-A280-46BD-985A-DC315A0C19B1}" presName="compNode" presStyleCnt="0"/>
      <dgm:spPr/>
    </dgm:pt>
    <dgm:pt modelId="{47A68D44-6B07-4935-9B6F-99C4018DF56A}" type="pres">
      <dgm:prSet presAssocID="{2632D16B-A280-46BD-985A-DC315A0C19B1}" presName="pict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E73021A8-008B-4F14-849B-24A68323C6A3}" type="pres">
      <dgm:prSet presAssocID="{2632D16B-A280-46BD-985A-DC315A0C19B1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BA6AAD-8CF8-41A2-B84D-E0E30840955B}" type="pres">
      <dgm:prSet presAssocID="{6BA63A3B-1A70-4C9B-985E-7F84B9A10617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330D9BD7-B166-4574-9EC6-103E5BC0601D}" type="pres">
      <dgm:prSet presAssocID="{03B31A87-5EBD-480F-8FBD-2B9E9B9A209B}" presName="compNode" presStyleCnt="0"/>
      <dgm:spPr/>
    </dgm:pt>
    <dgm:pt modelId="{247BFFE2-1075-48E5-BBFF-3DF9E72C8C2B}" type="pres">
      <dgm:prSet presAssocID="{03B31A87-5EBD-480F-8FBD-2B9E9B9A209B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8000" b="-58000"/>
          </a:stretch>
        </a:blipFill>
      </dgm:spPr>
      <dgm:t>
        <a:bodyPr/>
        <a:lstStyle/>
        <a:p>
          <a:endParaRPr lang="zh-CN" altLang="en-US"/>
        </a:p>
      </dgm:t>
    </dgm:pt>
    <dgm:pt modelId="{2E4ADC62-052B-4696-959D-754394430702}" type="pres">
      <dgm:prSet presAssocID="{03B31A87-5EBD-480F-8FBD-2B9E9B9A209B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3846BF-63A0-4585-8D0A-42AD2F50B7E1}" type="pres">
      <dgm:prSet presAssocID="{1A86088B-2C7B-41C7-B034-CE1FB12C744E}" presName="sibTrans" presStyleLbl="sibTrans2D1" presStyleIdx="0" presStyleCnt="0"/>
      <dgm:spPr/>
    </dgm:pt>
    <dgm:pt modelId="{BC7153B9-18ED-42E6-A198-A910E90F98CF}" type="pres">
      <dgm:prSet presAssocID="{E8D524FB-3E65-4DB0-BD3D-59DBDD6BF43B}" presName="compNode" presStyleCnt="0"/>
      <dgm:spPr/>
    </dgm:pt>
    <dgm:pt modelId="{9EED69FE-F83C-4498-9C69-F260FE75EAB6}" type="pres">
      <dgm:prSet presAssocID="{E8D524FB-3E65-4DB0-BD3D-59DBDD6BF43B}" presName="pictRect" presStyleLbl="nod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zh-CN" altLang="en-US"/>
        </a:p>
      </dgm:t>
    </dgm:pt>
    <dgm:pt modelId="{A26EFF0F-209C-483B-BC72-E22C1429D647}" type="pres">
      <dgm:prSet presAssocID="{E8D524FB-3E65-4DB0-BD3D-59DBDD6BF43B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E0F4B1F-311A-4227-96B7-34054F1A1FAB}" type="pres">
      <dgm:prSet presAssocID="{11CBFA17-5E3A-41BD-89FA-6A459B9306B3}" presName="sibTrans" presStyleLbl="sibTrans2D1" presStyleIdx="0" presStyleCnt="0"/>
      <dgm:spPr/>
    </dgm:pt>
    <dgm:pt modelId="{6F2FA505-7D71-4492-8510-D9FDDECADDAA}" type="pres">
      <dgm:prSet presAssocID="{65AA4412-6BEE-44DF-BAB5-49D5B7A62B77}" presName="compNode" presStyleCnt="0"/>
      <dgm:spPr/>
    </dgm:pt>
    <dgm:pt modelId="{34E4AC2D-462F-4669-B68A-88AC3858A950}" type="pres">
      <dgm:prSet presAssocID="{65AA4412-6BEE-44DF-BAB5-49D5B7A62B77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zh-CN" altLang="en-US"/>
        </a:p>
      </dgm:t>
    </dgm:pt>
    <dgm:pt modelId="{2FFDAA31-D43E-4790-A260-8CEC1307B91D}" type="pres">
      <dgm:prSet presAssocID="{65AA4412-6BEE-44DF-BAB5-49D5B7A62B77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5DC484B-9C02-47C1-846A-FCC43C0CFBA2}" type="presOf" srcId="{11CBFA17-5E3A-41BD-89FA-6A459B9306B3}" destId="{4E0F4B1F-311A-4227-96B7-34054F1A1FAB}" srcOrd="0" destOrd="0" presId="urn:microsoft.com/office/officeart/2005/8/layout/pList1"/>
    <dgm:cxn modelId="{20945ABD-21CE-4AB4-A094-3A9E44ECF2A1}" type="presOf" srcId="{65AA4412-6BEE-44DF-BAB5-49D5B7A62B77}" destId="{2FFDAA31-D43E-4790-A260-8CEC1307B91D}" srcOrd="0" destOrd="0" presId="urn:microsoft.com/office/officeart/2005/8/layout/pList1"/>
    <dgm:cxn modelId="{F96998EE-50FF-4807-9CC2-49031B6DD6D5}" type="presOf" srcId="{6BA63A3B-1A70-4C9B-985E-7F84B9A10617}" destId="{20BA6AAD-8CF8-41A2-B84D-E0E30840955B}" srcOrd="0" destOrd="0" presId="urn:microsoft.com/office/officeart/2005/8/layout/pList1"/>
    <dgm:cxn modelId="{3846CA77-6A85-4743-88BF-E5B1CF18F596}" srcId="{481E4673-4B43-4949-9D1F-61144667264D}" destId="{03B31A87-5EBD-480F-8FBD-2B9E9B9A209B}" srcOrd="1" destOrd="0" parTransId="{48D0F17E-4950-471B-BBD7-2F542ED67EB9}" sibTransId="{1A86088B-2C7B-41C7-B034-CE1FB12C744E}"/>
    <dgm:cxn modelId="{5132D0A4-5D98-47AD-8A4C-6A869EAFAF78}" srcId="{481E4673-4B43-4949-9D1F-61144667264D}" destId="{2632D16B-A280-46BD-985A-DC315A0C19B1}" srcOrd="0" destOrd="0" parTransId="{72569175-A868-447F-A6D1-060916B4BF6D}" sibTransId="{6BA63A3B-1A70-4C9B-985E-7F84B9A10617}"/>
    <dgm:cxn modelId="{207651AF-C407-4EE1-A0F2-BC7D75D4C1C8}" type="presOf" srcId="{1A86088B-2C7B-41C7-B034-CE1FB12C744E}" destId="{A93846BF-63A0-4585-8D0A-42AD2F50B7E1}" srcOrd="0" destOrd="0" presId="urn:microsoft.com/office/officeart/2005/8/layout/pList1"/>
    <dgm:cxn modelId="{955A8C24-B38F-4CD0-B45B-55FD830B10F8}" type="presOf" srcId="{2632D16B-A280-46BD-985A-DC315A0C19B1}" destId="{E73021A8-008B-4F14-849B-24A68323C6A3}" srcOrd="0" destOrd="0" presId="urn:microsoft.com/office/officeart/2005/8/layout/pList1"/>
    <dgm:cxn modelId="{ABC78BB1-2C0E-427D-9BB4-C203B85CC0D2}" type="presOf" srcId="{481E4673-4B43-4949-9D1F-61144667264D}" destId="{C395BC30-387A-4383-95E4-411488C6C92D}" srcOrd="0" destOrd="0" presId="urn:microsoft.com/office/officeart/2005/8/layout/pList1"/>
    <dgm:cxn modelId="{FBDB6DF3-4DE1-4611-9444-2AD49D335F09}" srcId="{481E4673-4B43-4949-9D1F-61144667264D}" destId="{E8D524FB-3E65-4DB0-BD3D-59DBDD6BF43B}" srcOrd="2" destOrd="0" parTransId="{C5601F86-7C43-42CC-B161-8C2487ECA0DB}" sibTransId="{11CBFA17-5E3A-41BD-89FA-6A459B9306B3}"/>
    <dgm:cxn modelId="{9E49C937-7A5F-46F8-B1DC-9359AED6BC6A}" srcId="{481E4673-4B43-4949-9D1F-61144667264D}" destId="{65AA4412-6BEE-44DF-BAB5-49D5B7A62B77}" srcOrd="3" destOrd="0" parTransId="{CEB03E33-274E-4862-9C6D-DC6D29918DFB}" sibTransId="{62A392DD-3B51-42FF-930F-90CCF4AF4A40}"/>
    <dgm:cxn modelId="{4844E3B8-EFE9-4BA0-8AED-AA4148199151}" type="presOf" srcId="{E8D524FB-3E65-4DB0-BD3D-59DBDD6BF43B}" destId="{A26EFF0F-209C-483B-BC72-E22C1429D647}" srcOrd="0" destOrd="0" presId="urn:microsoft.com/office/officeart/2005/8/layout/pList1"/>
    <dgm:cxn modelId="{1F6805A3-BBD3-4444-B055-94D30601F680}" type="presOf" srcId="{03B31A87-5EBD-480F-8FBD-2B9E9B9A209B}" destId="{2E4ADC62-052B-4696-959D-754394430702}" srcOrd="0" destOrd="0" presId="urn:microsoft.com/office/officeart/2005/8/layout/pList1"/>
    <dgm:cxn modelId="{2E83D3CF-3C3A-4164-86B4-D97E3A7318B4}" type="presParOf" srcId="{C395BC30-387A-4383-95E4-411488C6C92D}" destId="{FDF39942-6F92-4CA5-8F5A-6B0275DCC383}" srcOrd="0" destOrd="0" presId="urn:microsoft.com/office/officeart/2005/8/layout/pList1"/>
    <dgm:cxn modelId="{593C840A-6B74-4EAB-8E63-23E6D4935039}" type="presParOf" srcId="{FDF39942-6F92-4CA5-8F5A-6B0275DCC383}" destId="{47A68D44-6B07-4935-9B6F-99C4018DF56A}" srcOrd="0" destOrd="0" presId="urn:microsoft.com/office/officeart/2005/8/layout/pList1"/>
    <dgm:cxn modelId="{6AE2ED52-5B72-4C0A-96C0-9EDA0C105258}" type="presParOf" srcId="{FDF39942-6F92-4CA5-8F5A-6B0275DCC383}" destId="{E73021A8-008B-4F14-849B-24A68323C6A3}" srcOrd="1" destOrd="0" presId="urn:microsoft.com/office/officeart/2005/8/layout/pList1"/>
    <dgm:cxn modelId="{1B47F703-8949-4003-BF86-69CF5AA078FB}" type="presParOf" srcId="{C395BC30-387A-4383-95E4-411488C6C92D}" destId="{20BA6AAD-8CF8-41A2-B84D-E0E30840955B}" srcOrd="1" destOrd="0" presId="urn:microsoft.com/office/officeart/2005/8/layout/pList1"/>
    <dgm:cxn modelId="{61BC8DB0-9C22-4277-9F28-E24D1FF05894}" type="presParOf" srcId="{C395BC30-387A-4383-95E4-411488C6C92D}" destId="{330D9BD7-B166-4574-9EC6-103E5BC0601D}" srcOrd="2" destOrd="0" presId="urn:microsoft.com/office/officeart/2005/8/layout/pList1"/>
    <dgm:cxn modelId="{EBB4D407-EE7C-4CC1-82C7-6B365F987FB9}" type="presParOf" srcId="{330D9BD7-B166-4574-9EC6-103E5BC0601D}" destId="{247BFFE2-1075-48E5-BBFF-3DF9E72C8C2B}" srcOrd="0" destOrd="0" presId="urn:microsoft.com/office/officeart/2005/8/layout/pList1"/>
    <dgm:cxn modelId="{67939D8D-930C-41E8-9454-A5BAC93A93AB}" type="presParOf" srcId="{330D9BD7-B166-4574-9EC6-103E5BC0601D}" destId="{2E4ADC62-052B-4696-959D-754394430702}" srcOrd="1" destOrd="0" presId="urn:microsoft.com/office/officeart/2005/8/layout/pList1"/>
    <dgm:cxn modelId="{5BEEF193-AD1F-479B-9919-F685FD6E3FC1}" type="presParOf" srcId="{C395BC30-387A-4383-95E4-411488C6C92D}" destId="{A93846BF-63A0-4585-8D0A-42AD2F50B7E1}" srcOrd="3" destOrd="0" presId="urn:microsoft.com/office/officeart/2005/8/layout/pList1"/>
    <dgm:cxn modelId="{C9845CC2-D8EF-4513-8859-E176372225F3}" type="presParOf" srcId="{C395BC30-387A-4383-95E4-411488C6C92D}" destId="{BC7153B9-18ED-42E6-A198-A910E90F98CF}" srcOrd="4" destOrd="0" presId="urn:microsoft.com/office/officeart/2005/8/layout/pList1"/>
    <dgm:cxn modelId="{7DCEDAEB-EA9C-4421-AD70-B6B44E3B8182}" type="presParOf" srcId="{BC7153B9-18ED-42E6-A198-A910E90F98CF}" destId="{9EED69FE-F83C-4498-9C69-F260FE75EAB6}" srcOrd="0" destOrd="0" presId="urn:microsoft.com/office/officeart/2005/8/layout/pList1"/>
    <dgm:cxn modelId="{7A3DF186-F72C-4EE1-995F-944FD64BF4EB}" type="presParOf" srcId="{BC7153B9-18ED-42E6-A198-A910E90F98CF}" destId="{A26EFF0F-209C-483B-BC72-E22C1429D647}" srcOrd="1" destOrd="0" presId="urn:microsoft.com/office/officeart/2005/8/layout/pList1"/>
    <dgm:cxn modelId="{6C663C59-0B67-43F7-83A0-EE971B239E87}" type="presParOf" srcId="{C395BC30-387A-4383-95E4-411488C6C92D}" destId="{4E0F4B1F-311A-4227-96B7-34054F1A1FAB}" srcOrd="5" destOrd="0" presId="urn:microsoft.com/office/officeart/2005/8/layout/pList1"/>
    <dgm:cxn modelId="{EF5C3C8C-3379-4C4F-9F45-B22B584D3245}" type="presParOf" srcId="{C395BC30-387A-4383-95E4-411488C6C92D}" destId="{6F2FA505-7D71-4492-8510-D9FDDECADDAA}" srcOrd="6" destOrd="0" presId="urn:microsoft.com/office/officeart/2005/8/layout/pList1"/>
    <dgm:cxn modelId="{7A1C2BA9-5D61-46D4-92B1-EA2AD3E757E9}" type="presParOf" srcId="{6F2FA505-7D71-4492-8510-D9FDDECADDAA}" destId="{34E4AC2D-462F-4669-B68A-88AC3858A950}" srcOrd="0" destOrd="0" presId="urn:microsoft.com/office/officeart/2005/8/layout/pList1"/>
    <dgm:cxn modelId="{71560C09-8333-4011-8E3F-C0497A2FB925}" type="presParOf" srcId="{6F2FA505-7D71-4492-8510-D9FDDECADDAA}" destId="{2FFDAA31-D43E-4790-A260-8CEC1307B91D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3627A-222D-4CB8-B0CC-75F3A7B326F5}">
      <dsp:nvSpPr>
        <dsp:cNvPr id="0" name=""/>
        <dsp:cNvSpPr/>
      </dsp:nvSpPr>
      <dsp:spPr>
        <a:xfrm rot="10800000">
          <a:off x="1122432" y="194"/>
          <a:ext cx="4004156" cy="4554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848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牙齿脱落或明显磨损</a:t>
          </a:r>
          <a:endParaRPr lang="zh-CN" altLang="en-US" sz="1400" kern="1200" dirty="0"/>
        </a:p>
      </dsp:txBody>
      <dsp:txXfrm rot="10800000">
        <a:off x="1236298" y="194"/>
        <a:ext cx="3890290" cy="455465"/>
      </dsp:txXfrm>
    </dsp:sp>
    <dsp:sp modelId="{4AC20FBB-09E0-4A63-804E-7C051447E8B5}">
      <dsp:nvSpPr>
        <dsp:cNvPr id="0" name=""/>
        <dsp:cNvSpPr/>
      </dsp:nvSpPr>
      <dsp:spPr>
        <a:xfrm>
          <a:off x="894699" y="194"/>
          <a:ext cx="455465" cy="45546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1F5B2-4597-46BB-88A1-DB4FD737E13A}">
      <dsp:nvSpPr>
        <dsp:cNvPr id="0" name=""/>
        <dsp:cNvSpPr/>
      </dsp:nvSpPr>
      <dsp:spPr>
        <a:xfrm rot="10800000">
          <a:off x="1122432" y="569526"/>
          <a:ext cx="4004156" cy="4554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848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舌乳头上的味蕾数目减少</a:t>
          </a:r>
          <a:endParaRPr lang="zh-CN" altLang="en-US" sz="1400" kern="1200" dirty="0"/>
        </a:p>
      </dsp:txBody>
      <dsp:txXfrm rot="10800000">
        <a:off x="1236298" y="569526"/>
        <a:ext cx="3890290" cy="455465"/>
      </dsp:txXfrm>
    </dsp:sp>
    <dsp:sp modelId="{A7A039A2-8FDA-4C07-A62F-C2C1C11E4646}">
      <dsp:nvSpPr>
        <dsp:cNvPr id="0" name=""/>
        <dsp:cNvSpPr/>
      </dsp:nvSpPr>
      <dsp:spPr>
        <a:xfrm>
          <a:off x="894699" y="569526"/>
          <a:ext cx="455465" cy="45546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AE04D-A28B-4B5C-805D-2460FA70BEED}">
      <dsp:nvSpPr>
        <dsp:cNvPr id="0" name=""/>
        <dsp:cNvSpPr/>
      </dsp:nvSpPr>
      <dsp:spPr>
        <a:xfrm rot="10800000">
          <a:off x="1122432" y="1138858"/>
          <a:ext cx="4004156" cy="4554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848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黏膜萎缩，运动功能减退</a:t>
          </a:r>
          <a:endParaRPr lang="en-US" altLang="zh-CN" sz="1400" b="1" kern="1200" dirty="0" smtClean="0"/>
        </a:p>
      </dsp:txBody>
      <dsp:txXfrm rot="10800000">
        <a:off x="1236298" y="1138858"/>
        <a:ext cx="3890290" cy="455465"/>
      </dsp:txXfrm>
    </dsp:sp>
    <dsp:sp modelId="{9050F3CD-0AE0-4425-8F88-07BE65B801D0}">
      <dsp:nvSpPr>
        <dsp:cNvPr id="0" name=""/>
        <dsp:cNvSpPr/>
      </dsp:nvSpPr>
      <dsp:spPr>
        <a:xfrm>
          <a:off x="894699" y="1138858"/>
          <a:ext cx="455465" cy="45546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BC10B-7F17-478D-B81D-E1E883C5B110}">
      <dsp:nvSpPr>
        <dsp:cNvPr id="0" name=""/>
        <dsp:cNvSpPr/>
      </dsp:nvSpPr>
      <dsp:spPr>
        <a:xfrm rot="10800000">
          <a:off x="1119183" y="189"/>
          <a:ext cx="4004156" cy="44246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17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消化腺萎缩，消化液分泌减少，消化能力下降</a:t>
          </a:r>
          <a:endParaRPr lang="zh-CN" altLang="en-US" sz="1400" kern="1200" dirty="0"/>
        </a:p>
      </dsp:txBody>
      <dsp:txXfrm rot="10800000">
        <a:off x="1229800" y="189"/>
        <a:ext cx="3893539" cy="442469"/>
      </dsp:txXfrm>
    </dsp:sp>
    <dsp:sp modelId="{60335CBC-B25A-4B76-B899-3719E0D10B10}">
      <dsp:nvSpPr>
        <dsp:cNvPr id="0" name=""/>
        <dsp:cNvSpPr/>
      </dsp:nvSpPr>
      <dsp:spPr>
        <a:xfrm>
          <a:off x="897948" y="189"/>
          <a:ext cx="442469" cy="44246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19BE7-488A-4B0C-9778-89699B25883C}">
      <dsp:nvSpPr>
        <dsp:cNvPr id="0" name=""/>
        <dsp:cNvSpPr/>
      </dsp:nvSpPr>
      <dsp:spPr>
        <a:xfrm rot="10800000">
          <a:off x="1119183" y="553275"/>
          <a:ext cx="4004156" cy="44246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17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胰岛素分泌减少，对葡萄糖的耐量减退</a:t>
          </a:r>
          <a:endParaRPr lang="zh-CN" altLang="en-US" sz="1400" kern="1200" dirty="0"/>
        </a:p>
      </dsp:txBody>
      <dsp:txXfrm rot="10800000">
        <a:off x="1229800" y="553275"/>
        <a:ext cx="3893539" cy="442469"/>
      </dsp:txXfrm>
    </dsp:sp>
    <dsp:sp modelId="{8CE6CF5D-6607-469F-8C64-124FB4F4281B}">
      <dsp:nvSpPr>
        <dsp:cNvPr id="0" name=""/>
        <dsp:cNvSpPr/>
      </dsp:nvSpPr>
      <dsp:spPr>
        <a:xfrm>
          <a:off x="897948" y="553275"/>
          <a:ext cx="442469" cy="44246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5E4FAE-4945-4C61-BE93-AB266CF72034}">
      <dsp:nvSpPr>
        <dsp:cNvPr id="0" name=""/>
        <dsp:cNvSpPr/>
      </dsp:nvSpPr>
      <dsp:spPr>
        <a:xfrm rot="10800000">
          <a:off x="1119183" y="1106362"/>
          <a:ext cx="4004156" cy="44246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117" tIns="53340" rIns="99568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肝解毒能力和合成蛋白能力下降</a:t>
          </a:r>
          <a:endParaRPr lang="zh-CN" altLang="en-US" sz="1400" b="1" kern="1200" dirty="0"/>
        </a:p>
      </dsp:txBody>
      <dsp:txXfrm rot="10800000">
        <a:off x="1229800" y="1106362"/>
        <a:ext cx="3893539" cy="442469"/>
      </dsp:txXfrm>
    </dsp:sp>
    <dsp:sp modelId="{32457A9D-ABAB-436C-9480-835848BC8156}">
      <dsp:nvSpPr>
        <dsp:cNvPr id="0" name=""/>
        <dsp:cNvSpPr/>
      </dsp:nvSpPr>
      <dsp:spPr>
        <a:xfrm>
          <a:off x="897948" y="1106362"/>
          <a:ext cx="442469" cy="44246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6602D-4934-4985-8361-BB0082CCACCA}">
      <dsp:nvSpPr>
        <dsp:cNvPr id="0" name=""/>
        <dsp:cNvSpPr/>
      </dsp:nvSpPr>
      <dsp:spPr>
        <a:xfrm>
          <a:off x="0" y="0"/>
          <a:ext cx="6021288" cy="759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神经细胞数量减少，脑重减轻</a:t>
          </a:r>
          <a:endParaRPr lang="zh-CN" altLang="en-US" sz="1400" kern="1200" dirty="0"/>
        </a:p>
      </dsp:txBody>
      <dsp:txXfrm>
        <a:off x="1280168" y="0"/>
        <a:ext cx="4741119" cy="759108"/>
      </dsp:txXfrm>
    </dsp:sp>
    <dsp:sp modelId="{E62B09FF-ECE7-438B-A979-F7492CAEA61D}">
      <dsp:nvSpPr>
        <dsp:cNvPr id="0" name=""/>
        <dsp:cNvSpPr/>
      </dsp:nvSpPr>
      <dsp:spPr>
        <a:xfrm>
          <a:off x="75910" y="7591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64C22-D808-4AAC-9559-163987BCA2AD}">
      <dsp:nvSpPr>
        <dsp:cNvPr id="0" name=""/>
        <dsp:cNvSpPr/>
      </dsp:nvSpPr>
      <dsp:spPr>
        <a:xfrm>
          <a:off x="0" y="835019"/>
          <a:ext cx="6021288" cy="7591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脑血管硬化，脑血流阻力加大，氧及营养素的利用率下降</a:t>
          </a:r>
          <a:endParaRPr lang="zh-CN" altLang="en-US" sz="1400" kern="1200" dirty="0"/>
        </a:p>
      </dsp:txBody>
      <dsp:txXfrm>
        <a:off x="1280168" y="835019"/>
        <a:ext cx="4741119" cy="759108"/>
      </dsp:txXfrm>
    </dsp:sp>
    <dsp:sp modelId="{469A8C1D-95C5-4A80-9800-CC201B3DED8A}">
      <dsp:nvSpPr>
        <dsp:cNvPr id="0" name=""/>
        <dsp:cNvSpPr/>
      </dsp:nvSpPr>
      <dsp:spPr>
        <a:xfrm>
          <a:off x="75910" y="91093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6602D-4934-4985-8361-BB0082CCACCA}">
      <dsp:nvSpPr>
        <dsp:cNvPr id="0" name=""/>
        <dsp:cNvSpPr/>
      </dsp:nvSpPr>
      <dsp:spPr>
        <a:xfrm>
          <a:off x="0" y="0"/>
          <a:ext cx="6021288" cy="7591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心肌硬化及心内膜硬化，冠状动脉硬化</a:t>
          </a:r>
          <a:endParaRPr lang="zh-CN" altLang="en-US" sz="1400" kern="1200" dirty="0"/>
        </a:p>
      </dsp:txBody>
      <dsp:txXfrm>
        <a:off x="1280168" y="0"/>
        <a:ext cx="4741119" cy="759108"/>
      </dsp:txXfrm>
    </dsp:sp>
    <dsp:sp modelId="{E62B09FF-ECE7-438B-A979-F7492CAEA61D}">
      <dsp:nvSpPr>
        <dsp:cNvPr id="0" name=""/>
        <dsp:cNvSpPr/>
      </dsp:nvSpPr>
      <dsp:spPr>
        <a:xfrm>
          <a:off x="75910" y="7591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64C22-D808-4AAC-9559-163987BCA2AD}">
      <dsp:nvSpPr>
        <dsp:cNvPr id="0" name=""/>
        <dsp:cNvSpPr/>
      </dsp:nvSpPr>
      <dsp:spPr>
        <a:xfrm>
          <a:off x="0" y="835019"/>
          <a:ext cx="6021288" cy="759108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血管壁弹性下降，脆性增加</a:t>
          </a:r>
          <a:endParaRPr lang="zh-CN" altLang="en-US" sz="1400" kern="1200" dirty="0"/>
        </a:p>
      </dsp:txBody>
      <dsp:txXfrm>
        <a:off x="1280168" y="835019"/>
        <a:ext cx="4741119" cy="759108"/>
      </dsp:txXfrm>
    </dsp:sp>
    <dsp:sp modelId="{469A8C1D-95C5-4A80-9800-CC201B3DED8A}">
      <dsp:nvSpPr>
        <dsp:cNvPr id="0" name=""/>
        <dsp:cNvSpPr/>
      </dsp:nvSpPr>
      <dsp:spPr>
        <a:xfrm>
          <a:off x="75910" y="91093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6602D-4934-4985-8361-BB0082CCACCA}">
      <dsp:nvSpPr>
        <dsp:cNvPr id="0" name=""/>
        <dsp:cNvSpPr/>
      </dsp:nvSpPr>
      <dsp:spPr>
        <a:xfrm>
          <a:off x="0" y="0"/>
          <a:ext cx="6021288" cy="7591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肺泡弹性下降，数量减少，气管及支气管弹性下降</a:t>
          </a:r>
          <a:endParaRPr lang="zh-CN" altLang="en-US" sz="1400" kern="1200" dirty="0"/>
        </a:p>
      </dsp:txBody>
      <dsp:txXfrm>
        <a:off x="1280168" y="0"/>
        <a:ext cx="4741119" cy="759108"/>
      </dsp:txXfrm>
    </dsp:sp>
    <dsp:sp modelId="{E62B09FF-ECE7-438B-A979-F7492CAEA61D}">
      <dsp:nvSpPr>
        <dsp:cNvPr id="0" name=""/>
        <dsp:cNvSpPr/>
      </dsp:nvSpPr>
      <dsp:spPr>
        <a:xfrm>
          <a:off x="75910" y="7591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64C22-D808-4AAC-9559-163987BCA2AD}">
      <dsp:nvSpPr>
        <dsp:cNvPr id="0" name=""/>
        <dsp:cNvSpPr/>
      </dsp:nvSpPr>
      <dsp:spPr>
        <a:xfrm>
          <a:off x="0" y="835019"/>
          <a:ext cx="6021288" cy="759108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1" kern="1200" dirty="0" smtClean="0"/>
            <a:t>细胞呼吸作用下降，对氧的利用率下降</a:t>
          </a:r>
          <a:endParaRPr lang="zh-CN" altLang="en-US" sz="1400" kern="1200" dirty="0"/>
        </a:p>
      </dsp:txBody>
      <dsp:txXfrm>
        <a:off x="1280168" y="835019"/>
        <a:ext cx="4741119" cy="759108"/>
      </dsp:txXfrm>
    </dsp:sp>
    <dsp:sp modelId="{469A8C1D-95C5-4A80-9800-CC201B3DED8A}">
      <dsp:nvSpPr>
        <dsp:cNvPr id="0" name=""/>
        <dsp:cNvSpPr/>
      </dsp:nvSpPr>
      <dsp:spPr>
        <a:xfrm>
          <a:off x="75910" y="910930"/>
          <a:ext cx="1204257" cy="60728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C5F6F-D086-457F-B6BC-CBC4B150410B}">
      <dsp:nvSpPr>
        <dsp:cNvPr id="0" name=""/>
        <dsp:cNvSpPr/>
      </dsp:nvSpPr>
      <dsp:spPr>
        <a:xfrm>
          <a:off x="119643" y="531023"/>
          <a:ext cx="2819656" cy="88114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82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脊柱纤维弹性下降，身体变矮</a:t>
          </a:r>
          <a:endParaRPr lang="zh-CN" altLang="en-US" sz="1400" kern="1200" dirty="0"/>
        </a:p>
      </dsp:txBody>
      <dsp:txXfrm>
        <a:off x="119643" y="531023"/>
        <a:ext cx="2819656" cy="881142"/>
      </dsp:txXfrm>
    </dsp:sp>
    <dsp:sp modelId="{4F2FD966-9B9E-4244-B90C-23AD3A53217C}">
      <dsp:nvSpPr>
        <dsp:cNvPr id="0" name=""/>
        <dsp:cNvSpPr/>
      </dsp:nvSpPr>
      <dsp:spPr>
        <a:xfrm>
          <a:off x="2158" y="403747"/>
          <a:ext cx="616799" cy="92519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DC2F81-9E2B-4AE9-94CE-5B2DAE85F646}">
      <dsp:nvSpPr>
        <dsp:cNvPr id="0" name=""/>
        <dsp:cNvSpPr/>
      </dsp:nvSpPr>
      <dsp:spPr>
        <a:xfrm>
          <a:off x="3199473" y="531023"/>
          <a:ext cx="2819656" cy="88114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82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肌肉力量减弱，肌弹性降低</a:t>
          </a:r>
          <a:endParaRPr lang="zh-CN" altLang="en-US" sz="1400" kern="1200" dirty="0"/>
        </a:p>
      </dsp:txBody>
      <dsp:txXfrm>
        <a:off x="3199473" y="531023"/>
        <a:ext cx="2819656" cy="881142"/>
      </dsp:txXfrm>
    </dsp:sp>
    <dsp:sp modelId="{EAD89F8C-1B19-43E4-B330-FACA1F10AA2E}">
      <dsp:nvSpPr>
        <dsp:cNvPr id="0" name=""/>
        <dsp:cNvSpPr/>
      </dsp:nvSpPr>
      <dsp:spPr>
        <a:xfrm>
          <a:off x="3081987" y="403747"/>
          <a:ext cx="616799" cy="925199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F903D-C435-495C-BC85-B50785ED0AEC}">
      <dsp:nvSpPr>
        <dsp:cNvPr id="0" name=""/>
        <dsp:cNvSpPr/>
      </dsp:nvSpPr>
      <dsp:spPr>
        <a:xfrm>
          <a:off x="119643" y="1640284"/>
          <a:ext cx="2819656" cy="88114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82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骨骼中有机物质减少或逐渐退化，出现骨质疏松</a:t>
          </a:r>
          <a:endParaRPr lang="zh-CN" altLang="en-US" sz="1400" kern="1200" dirty="0"/>
        </a:p>
      </dsp:txBody>
      <dsp:txXfrm>
        <a:off x="119643" y="1640284"/>
        <a:ext cx="2819656" cy="881142"/>
      </dsp:txXfrm>
    </dsp:sp>
    <dsp:sp modelId="{0ACA0848-BA28-45C4-9664-6A5D80E7D3F8}">
      <dsp:nvSpPr>
        <dsp:cNvPr id="0" name=""/>
        <dsp:cNvSpPr/>
      </dsp:nvSpPr>
      <dsp:spPr>
        <a:xfrm>
          <a:off x="2158" y="1513008"/>
          <a:ext cx="616799" cy="92519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EE3CE-5A75-48DB-B136-653050AC29C3}">
      <dsp:nvSpPr>
        <dsp:cNvPr id="0" name=""/>
        <dsp:cNvSpPr/>
      </dsp:nvSpPr>
      <dsp:spPr>
        <a:xfrm>
          <a:off x="3199473" y="1640284"/>
          <a:ext cx="2819656" cy="88114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82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关节囊结缔组织增生、韧带退行性改变及组织纤维化</a:t>
          </a:r>
          <a:endParaRPr lang="zh-CN" altLang="en-US" sz="1400" kern="1200" dirty="0"/>
        </a:p>
      </dsp:txBody>
      <dsp:txXfrm>
        <a:off x="3199473" y="1640284"/>
        <a:ext cx="2819656" cy="881142"/>
      </dsp:txXfrm>
    </dsp:sp>
    <dsp:sp modelId="{B7CEF600-9CA5-401D-BA72-9BF1AB713EB4}">
      <dsp:nvSpPr>
        <dsp:cNvPr id="0" name=""/>
        <dsp:cNvSpPr/>
      </dsp:nvSpPr>
      <dsp:spPr>
        <a:xfrm>
          <a:off x="3081987" y="1513008"/>
          <a:ext cx="616799" cy="925199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C5F6F-D086-457F-B6BC-CBC4B150410B}">
      <dsp:nvSpPr>
        <dsp:cNvPr id="0" name=""/>
        <dsp:cNvSpPr/>
      </dsp:nvSpPr>
      <dsp:spPr>
        <a:xfrm>
          <a:off x="134740" y="406498"/>
          <a:ext cx="3196570" cy="9989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60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有效肾血流量减少，肾小球滤过率下降，肾小管重吸收功能减退</a:t>
          </a:r>
          <a:endParaRPr lang="zh-CN" altLang="en-US" sz="1400" kern="1200" dirty="0"/>
        </a:p>
      </dsp:txBody>
      <dsp:txXfrm>
        <a:off x="134740" y="406498"/>
        <a:ext cx="3196570" cy="998928"/>
      </dsp:txXfrm>
    </dsp:sp>
    <dsp:sp modelId="{4F2FD966-9B9E-4244-B90C-23AD3A53217C}">
      <dsp:nvSpPr>
        <dsp:cNvPr id="0" name=""/>
        <dsp:cNvSpPr/>
      </dsp:nvSpPr>
      <dsp:spPr>
        <a:xfrm>
          <a:off x="1550" y="262208"/>
          <a:ext cx="699249" cy="104887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DC2F81-9E2B-4AE9-94CE-5B2DAE85F646}">
      <dsp:nvSpPr>
        <dsp:cNvPr id="0" name=""/>
        <dsp:cNvSpPr/>
      </dsp:nvSpPr>
      <dsp:spPr>
        <a:xfrm>
          <a:off x="3607618" y="406498"/>
          <a:ext cx="3196570" cy="9989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60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膀胱容量减少，膀胱肌肉萎缩</a:t>
          </a:r>
          <a:endParaRPr lang="zh-CN" altLang="en-US" sz="1400" kern="1200" dirty="0"/>
        </a:p>
      </dsp:txBody>
      <dsp:txXfrm>
        <a:off x="3607618" y="406498"/>
        <a:ext cx="3196570" cy="998928"/>
      </dsp:txXfrm>
    </dsp:sp>
    <dsp:sp modelId="{EAD89F8C-1B19-43E4-B330-FACA1F10AA2E}">
      <dsp:nvSpPr>
        <dsp:cNvPr id="0" name=""/>
        <dsp:cNvSpPr/>
      </dsp:nvSpPr>
      <dsp:spPr>
        <a:xfrm>
          <a:off x="3474427" y="262208"/>
          <a:ext cx="699249" cy="1048874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F903D-C435-495C-BC85-B50785ED0AEC}">
      <dsp:nvSpPr>
        <dsp:cNvPr id="0" name=""/>
        <dsp:cNvSpPr/>
      </dsp:nvSpPr>
      <dsp:spPr>
        <a:xfrm>
          <a:off x="134740" y="1664038"/>
          <a:ext cx="3196570" cy="9989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60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老年男性困前列腺肥大，有时感到排尿困难</a:t>
          </a:r>
          <a:endParaRPr lang="zh-CN" altLang="en-US" sz="1400" kern="1200" dirty="0"/>
        </a:p>
      </dsp:txBody>
      <dsp:txXfrm>
        <a:off x="134740" y="1664038"/>
        <a:ext cx="3196570" cy="998928"/>
      </dsp:txXfrm>
    </dsp:sp>
    <dsp:sp modelId="{0ACA0848-BA28-45C4-9664-6A5D80E7D3F8}">
      <dsp:nvSpPr>
        <dsp:cNvPr id="0" name=""/>
        <dsp:cNvSpPr/>
      </dsp:nvSpPr>
      <dsp:spPr>
        <a:xfrm>
          <a:off x="1550" y="1519748"/>
          <a:ext cx="699249" cy="104887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EE3CE-5A75-48DB-B136-653050AC29C3}">
      <dsp:nvSpPr>
        <dsp:cNvPr id="0" name=""/>
        <dsp:cNvSpPr/>
      </dsp:nvSpPr>
      <dsp:spPr>
        <a:xfrm>
          <a:off x="3607618" y="1664038"/>
          <a:ext cx="3196570" cy="99892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607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老年女性因尿道短，尿道肌肉萎缩，括约肌收缩不良，易发生压力性尿失禁和尿路感染。</a:t>
          </a:r>
          <a:endParaRPr lang="zh-CN" altLang="en-US" sz="1400" kern="1200" dirty="0"/>
        </a:p>
      </dsp:txBody>
      <dsp:txXfrm>
        <a:off x="3607618" y="1664038"/>
        <a:ext cx="3196570" cy="998928"/>
      </dsp:txXfrm>
    </dsp:sp>
    <dsp:sp modelId="{B7CEF600-9CA5-401D-BA72-9BF1AB713EB4}">
      <dsp:nvSpPr>
        <dsp:cNvPr id="0" name=""/>
        <dsp:cNvSpPr/>
      </dsp:nvSpPr>
      <dsp:spPr>
        <a:xfrm>
          <a:off x="3474427" y="1519748"/>
          <a:ext cx="699249" cy="1048874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2B808-0601-43DD-BD28-875C356154D7}">
      <dsp:nvSpPr>
        <dsp:cNvPr id="0" name=""/>
        <dsp:cNvSpPr/>
      </dsp:nvSpPr>
      <dsp:spPr>
        <a:xfrm>
          <a:off x="0" y="0"/>
          <a:ext cx="1692322" cy="1692322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980BF-002E-4DAC-942C-856D1C367749}">
      <dsp:nvSpPr>
        <dsp:cNvPr id="0" name=""/>
        <dsp:cNvSpPr/>
      </dsp:nvSpPr>
      <dsp:spPr>
        <a:xfrm>
          <a:off x="223834" y="682390"/>
          <a:ext cx="1281366" cy="22665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</a:rPr>
            <a:t>性激素分泌减少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223834" y="682390"/>
        <a:ext cx="1281366" cy="2266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68D44-6B07-4935-9B6F-99C4018DF56A}">
      <dsp:nvSpPr>
        <dsp:cNvPr id="0" name=""/>
        <dsp:cNvSpPr/>
      </dsp:nvSpPr>
      <dsp:spPr>
        <a:xfrm>
          <a:off x="2855" y="320559"/>
          <a:ext cx="1358647" cy="936108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021A8-008B-4F14-849B-24A68323C6A3}">
      <dsp:nvSpPr>
        <dsp:cNvPr id="0" name=""/>
        <dsp:cNvSpPr/>
      </dsp:nvSpPr>
      <dsp:spPr>
        <a:xfrm>
          <a:off x="2855" y="1256668"/>
          <a:ext cx="1358647" cy="504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</a:rPr>
            <a:t>视觉减退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2855" y="1256668"/>
        <a:ext cx="1358647" cy="504058"/>
      </dsp:txXfrm>
    </dsp:sp>
    <dsp:sp modelId="{247BFFE2-1075-48E5-BBFF-3DF9E72C8C2B}">
      <dsp:nvSpPr>
        <dsp:cNvPr id="0" name=""/>
        <dsp:cNvSpPr/>
      </dsp:nvSpPr>
      <dsp:spPr>
        <a:xfrm>
          <a:off x="1497424" y="320559"/>
          <a:ext cx="1358647" cy="936108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8000" b="-5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ADC62-052B-4696-959D-754394430702}">
      <dsp:nvSpPr>
        <dsp:cNvPr id="0" name=""/>
        <dsp:cNvSpPr/>
      </dsp:nvSpPr>
      <dsp:spPr>
        <a:xfrm>
          <a:off x="1497424" y="1256668"/>
          <a:ext cx="1358647" cy="504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</a:rPr>
            <a:t>听觉障碍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1497424" y="1256668"/>
        <a:ext cx="1358647" cy="504058"/>
      </dsp:txXfrm>
    </dsp:sp>
    <dsp:sp modelId="{9EED69FE-F83C-4498-9C69-F260FE75EAB6}">
      <dsp:nvSpPr>
        <dsp:cNvPr id="0" name=""/>
        <dsp:cNvSpPr/>
      </dsp:nvSpPr>
      <dsp:spPr>
        <a:xfrm>
          <a:off x="2991994" y="320559"/>
          <a:ext cx="1358647" cy="936108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EFF0F-209C-483B-BC72-E22C1429D647}">
      <dsp:nvSpPr>
        <dsp:cNvPr id="0" name=""/>
        <dsp:cNvSpPr/>
      </dsp:nvSpPr>
      <dsp:spPr>
        <a:xfrm>
          <a:off x="2991994" y="1256668"/>
          <a:ext cx="1358647" cy="504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</a:rPr>
            <a:t>皮肤感觉减弱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2991994" y="1256668"/>
        <a:ext cx="1358647" cy="504058"/>
      </dsp:txXfrm>
    </dsp:sp>
    <dsp:sp modelId="{34E4AC2D-462F-4669-B68A-88AC3858A950}">
      <dsp:nvSpPr>
        <dsp:cNvPr id="0" name=""/>
        <dsp:cNvSpPr/>
      </dsp:nvSpPr>
      <dsp:spPr>
        <a:xfrm>
          <a:off x="4486564" y="320559"/>
          <a:ext cx="1358647" cy="936108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DAA31-D43E-4790-A260-8CEC1307B91D}">
      <dsp:nvSpPr>
        <dsp:cNvPr id="0" name=""/>
        <dsp:cNvSpPr/>
      </dsp:nvSpPr>
      <dsp:spPr>
        <a:xfrm>
          <a:off x="4486564" y="1256668"/>
          <a:ext cx="1358647" cy="504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</a:rPr>
            <a:t>味觉变化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4486564" y="1256668"/>
        <a:ext cx="1358647" cy="504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4E7BF-07DB-4A18-9F2C-4FF7198B5B45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73162-4408-4029-8071-ABABA40BC5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17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95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62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80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82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5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4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72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67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92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54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n-US" altLang="zh-CN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6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45436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050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894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71955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81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0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64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57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05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12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50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89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71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4512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2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114588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730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78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6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61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94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4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887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69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142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6438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1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7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2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5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03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0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301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393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  <a:endParaRPr lang="zh-CN" altLang="en-US" sz="1200" b="1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569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4651" y="2450090"/>
            <a:ext cx="32624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3000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老年人的生理特点</a:t>
            </a:r>
            <a:endParaRPr lang="zh-CN" altLang="en-US" sz="3000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030" y="1221600"/>
            <a:ext cx="2978691" cy="265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1976" y="777512"/>
            <a:ext cx="277867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七、生殖系统的改变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2039765083"/>
              </p:ext>
            </p:extLst>
          </p:nvPr>
        </p:nvGraphicFramePr>
        <p:xfrm>
          <a:off x="1323832" y="1685498"/>
          <a:ext cx="5377217" cy="169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矩形 4"/>
          <p:cNvSpPr/>
          <p:nvPr/>
        </p:nvSpPr>
        <p:spPr>
          <a:xfrm>
            <a:off x="5311711" y="777512"/>
            <a:ext cx="277867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八</a:t>
            </a:r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、内分泌系统的改变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5916305" y="1685498"/>
            <a:ext cx="1692322" cy="169232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组合 7"/>
          <p:cNvGrpSpPr/>
          <p:nvPr/>
        </p:nvGrpSpPr>
        <p:grpSpPr>
          <a:xfrm>
            <a:off x="6121783" y="2175346"/>
            <a:ext cx="1281366" cy="226659"/>
            <a:chOff x="223834" y="682390"/>
            <a:chExt cx="1281366" cy="226659"/>
          </a:xfrm>
        </p:grpSpPr>
        <p:sp>
          <p:nvSpPr>
            <p:cNvPr id="9" name="矩形 8"/>
            <p:cNvSpPr/>
            <p:nvPr/>
          </p:nvSpPr>
          <p:spPr>
            <a:xfrm>
              <a:off x="223834" y="682390"/>
              <a:ext cx="1281366" cy="2266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矩形 9"/>
            <p:cNvSpPr/>
            <p:nvPr/>
          </p:nvSpPr>
          <p:spPr>
            <a:xfrm>
              <a:off x="223834" y="682390"/>
              <a:ext cx="1281366" cy="2266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400" kern="1200" dirty="0" smtClean="0">
                  <a:solidFill>
                    <a:schemeClr val="tx1"/>
                  </a:solidFill>
                </a:rPr>
                <a:t>甲状腺和促甲状腺激素</a:t>
              </a:r>
              <a:r>
                <a:rPr lang="zh-CN" altLang="en-US" sz="1400" kern="1200" dirty="0" smtClean="0">
                  <a:solidFill>
                    <a:schemeClr val="tx1"/>
                  </a:solidFill>
                </a:rPr>
                <a:t>分泌减少</a:t>
              </a:r>
              <a:endParaRPr lang="zh-CN" altLang="en-US" sz="1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178649" y="2827329"/>
            <a:ext cx="1281366" cy="226659"/>
            <a:chOff x="223834" y="682390"/>
            <a:chExt cx="1281366" cy="226659"/>
          </a:xfrm>
        </p:grpSpPr>
        <p:sp>
          <p:nvSpPr>
            <p:cNvPr id="12" name="矩形 11"/>
            <p:cNvSpPr/>
            <p:nvPr/>
          </p:nvSpPr>
          <p:spPr>
            <a:xfrm>
              <a:off x="223834" y="682390"/>
              <a:ext cx="1281366" cy="226659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矩形 12"/>
            <p:cNvSpPr/>
            <p:nvPr/>
          </p:nvSpPr>
          <p:spPr>
            <a:xfrm>
              <a:off x="223834" y="682390"/>
              <a:ext cx="1281366" cy="2266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400" kern="1200" dirty="0" smtClean="0">
                  <a:solidFill>
                    <a:schemeClr val="tx1"/>
                  </a:solidFill>
                </a:rPr>
                <a:t>胰岛素的生物活性降低</a:t>
              </a:r>
              <a:endParaRPr lang="zh-CN" altLang="en-US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916305" y="2456597"/>
            <a:ext cx="1692322" cy="12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67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九</a:t>
            </a:r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、感官的改变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1821190697"/>
              </p:ext>
            </p:extLst>
          </p:nvPr>
        </p:nvGraphicFramePr>
        <p:xfrm>
          <a:off x="1323832" y="1685496"/>
          <a:ext cx="5848067" cy="2081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321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12794" y="1112292"/>
            <a:ext cx="5861713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42900">
              <a:lnSpc>
                <a:spcPct val="150000"/>
              </a:lnSpc>
            </a:pPr>
            <a:r>
              <a:rPr lang="zh-CN" altLang="en-US" sz="1800" b="1" dirty="0">
                <a:solidFill>
                  <a:prstClr val="black"/>
                </a:solidFill>
                <a:latin typeface="宋体" panose="02010600030101010101" pitchFamily="2" charset="-122"/>
                <a:sym typeface="宋体" charset="-122"/>
              </a:rPr>
              <a:t>老年患者由于身体机能的减退，智力、记忆力、感觉均减退，呼吸消化功能、代谢功能、排泄循环功能均下降，免疫功能明显下降，易感染各种疾病，且病程长，康复慢，并发症多。</a:t>
            </a:r>
            <a:endParaRPr lang="zh-CN" altLang="zh-CN" sz="1800" b="1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224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982" y="2301720"/>
            <a:ext cx="3329137" cy="243027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78171" y="818406"/>
            <a:ext cx="696094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lnSpc>
                <a:spcPct val="150000"/>
              </a:lnSpc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机体组成成分中代谢不活跃的部分比重增加</a:t>
            </a:r>
          </a:p>
          <a:p>
            <a:pPr indent="342900">
              <a:lnSpc>
                <a:spcPct val="150000"/>
              </a:lnSpc>
            </a:pPr>
            <a:r>
              <a:rPr lang="en-US" altLang="zh-CN" sz="1800" dirty="0" smtClean="0"/>
              <a:t>2. </a:t>
            </a:r>
            <a:r>
              <a:rPr lang="zh-CN" altLang="zh-CN" sz="1800" dirty="0" smtClean="0"/>
              <a:t>器官机能减退，尤其是消化吸收、代谢功能、排泄功能及循环功能减退，如不适当加以调整，将会进一步促进衰老过程的发展。 </a:t>
            </a:r>
            <a:endParaRPr lang="zh-CN" altLang="en-US" sz="1800" b="1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177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一、消化系统的改变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3279222353"/>
              </p:ext>
            </p:extLst>
          </p:nvPr>
        </p:nvGraphicFramePr>
        <p:xfrm>
          <a:off x="1007604" y="1483052"/>
          <a:ext cx="6021288" cy="159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" name="图示 23"/>
          <p:cNvGraphicFramePr/>
          <p:nvPr>
            <p:extLst>
              <p:ext uri="{D42A27DB-BD31-4B8C-83A1-F6EECF244321}">
                <p14:modId xmlns:p14="http://schemas.microsoft.com/office/powerpoint/2010/main" val="4057427408"/>
              </p:ext>
            </p:extLst>
          </p:nvPr>
        </p:nvGraphicFramePr>
        <p:xfrm>
          <a:off x="1007604" y="3193576"/>
          <a:ext cx="6021288" cy="1549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2832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二、神经系统的改变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19403374"/>
              </p:ext>
            </p:extLst>
          </p:nvPr>
        </p:nvGraphicFramePr>
        <p:xfrm>
          <a:off x="1007604" y="1483052"/>
          <a:ext cx="6021288" cy="159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229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三</a:t>
            </a:r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、心血管系统的改变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690114036"/>
              </p:ext>
            </p:extLst>
          </p:nvPr>
        </p:nvGraphicFramePr>
        <p:xfrm>
          <a:off x="1007604" y="1483052"/>
          <a:ext cx="6021288" cy="159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282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四、呼吸系统的改变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2668511814"/>
              </p:ext>
            </p:extLst>
          </p:nvPr>
        </p:nvGraphicFramePr>
        <p:xfrm>
          <a:off x="1007604" y="1483052"/>
          <a:ext cx="6021288" cy="159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905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五、运动系统的改变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3742860308"/>
              </p:ext>
            </p:extLst>
          </p:nvPr>
        </p:nvGraphicFramePr>
        <p:xfrm>
          <a:off x="1007604" y="1483051"/>
          <a:ext cx="6021288" cy="292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201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47664" y="770688"/>
            <a:ext cx="383436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六</a:t>
            </a:r>
            <a:r>
              <a:rPr lang="zh-CN" altLang="en-US" sz="1800" b="1" dirty="0" smtClean="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宋体" charset="-122"/>
              </a:rPr>
              <a:t>、泌尿系统的改变</a:t>
            </a:r>
            <a:endParaRPr lang="zh-CN" altLang="en-US" sz="1800" b="1" dirty="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宋体" charset="-122"/>
            </a:endParaRPr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3610240699"/>
              </p:ext>
            </p:extLst>
          </p:nvPr>
        </p:nvGraphicFramePr>
        <p:xfrm>
          <a:off x="1007603" y="1483051"/>
          <a:ext cx="6805739" cy="292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646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371</Words>
  <Application>Microsoft Office PowerPoint</Application>
  <PresentationFormat>全屏显示(16:9)</PresentationFormat>
  <Paragraphs>51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黑体</vt:lpstr>
      <vt:lpstr>华文新魏</vt:lpstr>
      <vt:lpstr>宋体</vt:lpstr>
      <vt:lpstr>Arial</vt:lpstr>
      <vt:lpstr>Calibri</vt:lpstr>
      <vt:lpstr>1_Office 主题</vt:lpstr>
      <vt:lpstr>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lei liang</dc:creator>
  <cp:lastModifiedBy>lei liang</cp:lastModifiedBy>
  <cp:revision>10</cp:revision>
  <dcterms:created xsi:type="dcterms:W3CDTF">2016-07-23T02:39:24Z</dcterms:created>
  <dcterms:modified xsi:type="dcterms:W3CDTF">2016-07-23T06:52:41Z</dcterms:modified>
</cp:coreProperties>
</file>