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9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/>
        </p:blipFill>
        <p:spPr bwMode="auto">
          <a:xfrm>
            <a:off x="0" y="2"/>
            <a:ext cx="12192000" cy="94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/>
        </p:blipFill>
        <p:spPr bwMode="auto">
          <a:xfrm rot="10800000">
            <a:off x="0" y="6381328"/>
            <a:ext cx="12192000" cy="50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9349" y="116632"/>
            <a:ext cx="3700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prstClr val="black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1" y="6550026"/>
            <a:ext cx="65341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作者：王文焕</a:t>
            </a:r>
          </a:p>
        </p:txBody>
      </p:sp>
    </p:spTree>
    <p:extLst>
      <p:ext uri="{BB962C8B-B14F-4D97-AF65-F5344CB8AC3E}">
        <p14:creationId xmlns:p14="http://schemas.microsoft.com/office/powerpoint/2010/main" val="389673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23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1332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965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/>
        </p:blipFill>
        <p:spPr bwMode="auto">
          <a:xfrm>
            <a:off x="0" y="2"/>
            <a:ext cx="12192000" cy="94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/>
        </p:blipFill>
        <p:spPr bwMode="auto">
          <a:xfrm rot="10800000">
            <a:off x="0" y="6381328"/>
            <a:ext cx="12192000" cy="50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9349" y="116632"/>
            <a:ext cx="3700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prstClr val="black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1" y="6550026"/>
            <a:ext cx="65341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作者：王文焕</a:t>
            </a:r>
          </a:p>
        </p:txBody>
      </p:sp>
    </p:spTree>
    <p:extLst>
      <p:ext uri="{BB962C8B-B14F-4D97-AF65-F5344CB8AC3E}">
        <p14:creationId xmlns:p14="http://schemas.microsoft.com/office/powerpoint/2010/main" val="635769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-1" y="6550026"/>
            <a:ext cx="65341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作者：王文焕</a:t>
            </a:r>
          </a:p>
        </p:txBody>
      </p:sp>
    </p:spTree>
    <p:extLst>
      <p:ext uri="{BB962C8B-B14F-4D97-AF65-F5344CB8AC3E}">
        <p14:creationId xmlns:p14="http://schemas.microsoft.com/office/powerpoint/2010/main" val="714292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5616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019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2546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320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608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-1" y="6550026"/>
            <a:ext cx="65341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作者：王文焕</a:t>
            </a:r>
          </a:p>
        </p:txBody>
      </p:sp>
    </p:spTree>
    <p:extLst>
      <p:ext uri="{BB962C8B-B14F-4D97-AF65-F5344CB8AC3E}">
        <p14:creationId xmlns:p14="http://schemas.microsoft.com/office/powerpoint/2010/main" val="3976290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0633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7394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853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971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856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733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771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54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764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819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91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D2141-B02B-4DA0-A637-A7A8FECC846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7CD3D-E8BE-4970-99B8-BFBEC6AE3A9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/>
        </p:blipFill>
        <p:spPr bwMode="auto">
          <a:xfrm>
            <a:off x="0" y="2"/>
            <a:ext cx="12192000" cy="94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/>
        </p:blipFill>
        <p:spPr bwMode="auto">
          <a:xfrm rot="10800000">
            <a:off x="0" y="6381328"/>
            <a:ext cx="12192000" cy="50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39349" y="116632"/>
            <a:ext cx="3700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prstClr val="black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1" y="6550026"/>
            <a:ext cx="65341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作者：王文焕</a:t>
            </a:r>
          </a:p>
        </p:txBody>
      </p:sp>
    </p:spTree>
    <p:extLst>
      <p:ext uri="{BB962C8B-B14F-4D97-AF65-F5344CB8AC3E}">
        <p14:creationId xmlns:p14="http://schemas.microsoft.com/office/powerpoint/2010/main" val="78765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532DE-F201-4B5C-AEC4-1E4D3CBD9595}" type="datetimeFigureOut">
              <a:rPr lang="zh-CN" altLang="en-US" smtClean="0"/>
              <a:t>2016/7/9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B2BC9-3CD0-4A3D-8313-B602B0B570A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9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/>
        </p:blipFill>
        <p:spPr bwMode="auto">
          <a:xfrm>
            <a:off x="0" y="2"/>
            <a:ext cx="12192000" cy="94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Documents and Settings\Administrator\桌面\图片1.jpg"/>
          <p:cNvPicPr>
            <a:picLocks noChangeAspect="1" noChangeArrowheads="1"/>
          </p:cNvPicPr>
          <p:nvPr/>
        </p:nvPicPr>
        <p:blipFill rotWithShape="1"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1410"/>
          <a:stretch/>
        </p:blipFill>
        <p:spPr bwMode="auto">
          <a:xfrm rot="10800000">
            <a:off x="0" y="6381328"/>
            <a:ext cx="12192000" cy="50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39349" y="116632"/>
            <a:ext cx="3700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prstClr val="black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教育部老年服务与管理专业教学资源库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-1" y="6550026"/>
            <a:ext cx="653415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r>
              <a:rPr lang="zh-CN" altLang="en-US" sz="1400" dirty="0">
                <a:solidFill>
                  <a:prstClr val="black"/>
                </a:solidFill>
                <a:latin typeface="黑体" pitchFamily="49" charset="-122"/>
                <a:ea typeface="黑体" pitchFamily="49" charset="-122"/>
              </a:rPr>
              <a:t>作者：王文焕</a:t>
            </a:r>
          </a:p>
        </p:txBody>
      </p:sp>
    </p:spTree>
    <p:extLst>
      <p:ext uri="{BB962C8B-B14F-4D97-AF65-F5344CB8AC3E}">
        <p14:creationId xmlns:p14="http://schemas.microsoft.com/office/powerpoint/2010/main" val="53142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/>
              <a:t>如何预防老年人便秘？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499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内容占位符 2"/>
          <p:cNvSpPr>
            <a:spLocks noGrp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rgbClr val="FF0000"/>
                </a:solidFill>
              </a:rPr>
              <a:t>不要错过便意</a:t>
            </a:r>
            <a:r>
              <a:rPr lang="zh-CN" altLang="zh-CN" sz="2400" dirty="0"/>
              <a:t>：出现便意时及时排便，否则容易产生便秘，照顾者应减轻老年人的心理负担，以有利于老年人排便。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rgbClr val="FF0000"/>
                </a:solidFill>
              </a:rPr>
              <a:t>摄取充足的水分</a:t>
            </a:r>
            <a:r>
              <a:rPr lang="zh-CN" altLang="zh-CN" sz="2400" dirty="0"/>
              <a:t>：照顾者要注意观察，有些老年人为了减少排尿次数而控制饮水，这也是形成便秘的原因。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rgbClr val="FF0000"/>
                </a:solidFill>
              </a:rPr>
              <a:t>饮食</a:t>
            </a:r>
            <a:r>
              <a:rPr lang="zh-CN" altLang="zh-CN" sz="2400" dirty="0"/>
              <a:t>：摄取含纤维素高的食物。</a:t>
            </a:r>
          </a:p>
          <a:p>
            <a:pPr>
              <a:lnSpc>
                <a:spcPct val="150000"/>
              </a:lnSpc>
            </a:pPr>
            <a:r>
              <a:rPr lang="zh-CN" altLang="zh-CN" sz="2400" dirty="0">
                <a:solidFill>
                  <a:srgbClr val="FF0000"/>
                </a:solidFill>
              </a:rPr>
              <a:t>运动</a:t>
            </a:r>
            <a:r>
              <a:rPr lang="zh-CN" altLang="zh-CN" sz="2400" dirty="0"/>
              <a:t>：老年人能拄拐杖或能扶墙行走时，可以在室内行走；老年人坐着时可踏步或扭动上身，在卧位时，弯曲、伸直膝盖，也能达到运动的效果。</a:t>
            </a:r>
          </a:p>
          <a:p>
            <a:pPr eaLnBrk="1" hangingPunct="1">
              <a:lnSpc>
                <a:spcPct val="150000"/>
              </a:lnSpc>
            </a:pPr>
            <a:endParaRPr lang="en-US" altLang="zh-CN" b="1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4465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内容占位符 2"/>
          <p:cNvSpPr>
            <a:spLocks noGrp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2400">
                <a:solidFill>
                  <a:srgbClr val="FF0000"/>
                </a:solidFill>
              </a:rPr>
              <a:t>坐便器</a:t>
            </a:r>
            <a:r>
              <a:rPr lang="zh-CN" altLang="zh-CN" sz="2400"/>
              <a:t>：如果老年人能够坐得住，即使没有明显的便意，每日早饭后，也应该安排上厕所，养成定时排便的习惯。</a:t>
            </a:r>
          </a:p>
          <a:p>
            <a:pPr>
              <a:lnSpc>
                <a:spcPct val="150000"/>
              </a:lnSpc>
            </a:pPr>
            <a:r>
              <a:rPr lang="zh-CN" altLang="zh-CN" sz="2400">
                <a:solidFill>
                  <a:srgbClr val="FF0000"/>
                </a:solidFill>
              </a:rPr>
              <a:t>手法按摩</a:t>
            </a:r>
            <a:r>
              <a:rPr lang="zh-CN" altLang="zh-CN" sz="2400"/>
              <a:t>：用双手食、中、无名指重叠，在腹部依结肠走行方向进行升结肠→横结肠→降结肠→乙状结肠的环形按摩，刺激肠蠕动，顺利排便。</a:t>
            </a:r>
          </a:p>
          <a:p>
            <a:pPr eaLnBrk="1" hangingPunct="1">
              <a:lnSpc>
                <a:spcPct val="150000"/>
              </a:lnSpc>
            </a:pPr>
            <a:endParaRPr lang="en-US" altLang="zh-CN" b="1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27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老年人的膳食选择与制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老年人的膳食选择与制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便携式坐便器的使用</Template>
  <TotalTime>0</TotalTime>
  <Words>187</Words>
  <Application>Microsoft Office PowerPoint</Application>
  <PresentationFormat>宽屏</PresentationFormat>
  <Paragraphs>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黑体</vt:lpstr>
      <vt:lpstr>宋体</vt:lpstr>
      <vt:lpstr>Arial</vt:lpstr>
      <vt:lpstr>Calibri</vt:lpstr>
      <vt:lpstr>1_老年人的膳食选择与制作</vt:lpstr>
      <vt:lpstr>老年人的膳食选择与制作</vt:lpstr>
      <vt:lpstr>如何预防老年人便秘？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如何预防老年人便秘？</dc:title>
  <dc:creator>lei liang</dc:creator>
  <cp:lastModifiedBy>lei liang</cp:lastModifiedBy>
  <cp:revision>1</cp:revision>
  <dcterms:created xsi:type="dcterms:W3CDTF">2016-07-09T13:56:07Z</dcterms:created>
  <dcterms:modified xsi:type="dcterms:W3CDTF">2016-07-09T13:56:43Z</dcterms:modified>
</cp:coreProperties>
</file>